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Fungsi dan Tujuan Komunikasi 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Disusun oleh: [Nama Anda]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Definisi komunikasi massa</a:t>
            </a:r>
          </a:p>
          <a:p>
            <a:pPr>
              <a:defRPr sz="2000"/>
            </a:pPr>
            <a:r>
              <a:t>Karakteristik komunikasi massa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Fungsi Komunikasi Massa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📢 Informasi: menyampaikan berita &amp; data</a:t>
            </a:r>
          </a:p>
          <a:p>
            <a:pPr>
              <a:defRPr sz="2000"/>
            </a:pPr>
            <a:r>
              <a:t>🎓 Edukasi: memberikan pengetahuan &amp; wawasan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Fungsi Komunikasi Massa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🎭 Hiburan: menyediakan rekreasi &amp; relaksasi</a:t>
            </a:r>
          </a:p>
          <a:p>
            <a:pPr>
              <a:defRPr sz="2000"/>
            </a:pPr>
            <a:r>
              <a:t>🗣️ Persuasi: mempengaruhi sikap, opini, perilaku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Fungsi Tambahan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🤝 Sosialisasi nilai &amp; norma</a:t>
            </a:r>
          </a:p>
          <a:p>
            <a:pPr>
              <a:defRPr sz="2000"/>
            </a:pPr>
            <a:r>
              <a:t>🏛️ Menghubungkan masyarakat dengan pemerintah/lembaga</a:t>
            </a:r>
          </a:p>
          <a:p>
            <a:pPr>
              <a:defRPr sz="2000"/>
            </a:pPr>
            <a:r>
              <a:t>👁️ Pengawasan sosial (watchdog)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Komunikasi Massa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📰 Membentuk opini publik</a:t>
            </a:r>
          </a:p>
          <a:p>
            <a:pPr>
              <a:defRPr sz="2000"/>
            </a:pPr>
            <a:r>
              <a:t>🌍 Menyebarkan informasi seluas-luasnya</a:t>
            </a:r>
          </a:p>
          <a:p>
            <a:pPr>
              <a:defRPr sz="2000"/>
            </a:pPr>
            <a:r>
              <a:t>⚖️ Mengontrol perilaku sosial</a:t>
            </a:r>
          </a:p>
          <a:p>
            <a:pPr>
              <a:defRPr sz="2000"/>
            </a:pPr>
            <a:r>
              <a:t>🚀 Mendukung proses pembangunan dan demokrasi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Komunikasi massa penting untuk informasi, edukasi, hiburan, persuasi, dan kontrol sosial.</a:t>
            </a:r>
          </a:p>
          <a:p>
            <a:pPr>
              <a:defRPr sz="2000"/>
            </a:pPr>
            <a:r>
              <a:t>Tujuannya adalah mencerdaskan, mempengaruhi, serta membentuk masyarakat yang lebih terarah.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🙏 Terima kasih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