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2"/>
    <p:restoredTop sz="91487"/>
  </p:normalViewPr>
  <p:slideViewPr>
    <p:cSldViewPr snapToGrid="0" snapToObjects="1">
      <p:cViewPr varScale="1">
        <p:scale>
          <a:sx n="82" d="100"/>
          <a:sy n="82" d="100"/>
        </p:scale>
        <p:origin x="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5347-90CF-2941-8428-C1D606163A64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C8F70-F0D2-CE4B-A1D9-BB89339E8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1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C8F70-F0D2-CE4B-A1D9-BB89339E84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6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C8F70-F0D2-CE4B-A1D9-BB89339E84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C8F70-F0D2-CE4B-A1D9-BB89339E84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2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C8F70-F0D2-CE4B-A1D9-BB89339E84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C8F70-F0D2-CE4B-A1D9-BB89339E84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C8F70-F0D2-CE4B-A1D9-BB89339E84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8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C8F70-F0D2-CE4B-A1D9-BB89339E84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20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C8F70-F0D2-CE4B-A1D9-BB89339E84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44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C8F70-F0D2-CE4B-A1D9-BB89339E84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1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5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0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0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7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0791-6D78-9146-9607-64ACE17EB843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F206-15BB-B842-A65B-9F2A3AAB6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Desain Arsitektur Lanskap Paling Menakjubkan di Dunia">
            <a:extLst>
              <a:ext uri="{FF2B5EF4-FFF2-40B4-BE49-F238E27FC236}">
                <a16:creationId xmlns:a16="http://schemas.microsoft.com/office/drawing/2014/main" id="{61F9CD12-7A2B-DC4B-BAF5-24E30B4F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45C072-39B0-DD42-88B8-D7961AD57F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10FE6-2457-AC49-A2FD-D77FB263E9F5}"/>
              </a:ext>
            </a:extLst>
          </p:cNvPr>
          <p:cNvSpPr/>
          <p:nvPr/>
        </p:nvSpPr>
        <p:spPr>
          <a:xfrm>
            <a:off x="4254320" y="0"/>
            <a:ext cx="4889680" cy="6858000"/>
          </a:xfrm>
          <a:prstGeom prst="rect">
            <a:avLst/>
          </a:prstGeom>
          <a:solidFill>
            <a:srgbClr val="05FB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CAE8B97-6E40-E44B-8BB5-9F0C4C202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6262" y="5190448"/>
            <a:ext cx="3125794" cy="55447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Dicky </a:t>
            </a:r>
            <a:r>
              <a:rPr lang="en-US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Marsadi</a:t>
            </a:r>
            <a:r>
              <a: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S.P.,M.P.</a:t>
            </a:r>
            <a:endParaRPr lang="id-ID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F2E1E-6071-7A43-8735-7CD600A42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49" y="813083"/>
            <a:ext cx="2148221" cy="2160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E06F4-7407-6A45-ABCB-3FAB0470B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320" y="2667151"/>
            <a:ext cx="4889680" cy="1708149"/>
          </a:xfrm>
          <a:noFill/>
        </p:spPr>
        <p:txBody>
          <a:bodyPr>
            <a:no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Penggolongan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Lanskap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2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emplat PowerPoint Pertumbuhan Tanaman, Gambar Latar | 10014 |  PoweredTemplate.com">
            <a:extLst>
              <a:ext uri="{FF2B5EF4-FFF2-40B4-BE49-F238E27FC236}">
                <a16:creationId xmlns:a16="http://schemas.microsoft.com/office/drawing/2014/main" id="{786D0BFC-8F89-B045-B305-DF321693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09881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35D47-32CC-9841-9043-6DF0C210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389" y="279400"/>
            <a:ext cx="5566611" cy="94932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5E8F-2F3B-DD43-9FC5-4F56A026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49" y="1459412"/>
            <a:ext cx="7072313" cy="196958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geometric (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oval,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segitiga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Monstera,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palem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kuning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hedera helix.</a:t>
            </a:r>
          </a:p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Cemara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dibentuk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geometric juga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Musim Semi Mengkilap Bambu Vector Latar Belakang-Vector Latar  Belakang-vektor Gratis Download Gratis">
            <a:extLst>
              <a:ext uri="{FF2B5EF4-FFF2-40B4-BE49-F238E27FC236}">
                <a16:creationId xmlns:a16="http://schemas.microsoft.com/office/drawing/2014/main" id="{E04DC183-F4B8-C24C-8E10-E43B4FF1A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612"/>
          <a:stretch/>
        </p:blipFill>
        <p:spPr bwMode="auto">
          <a:xfrm>
            <a:off x="0" y="0"/>
            <a:ext cx="1851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edera Helix Wonder | Ivy Climbing Plant | Height 25-30cm | Pot Ø 13cm:  Amazon.co.uk: Garden &amp; Outdoors">
            <a:extLst>
              <a:ext uri="{FF2B5EF4-FFF2-40B4-BE49-F238E27FC236}">
                <a16:creationId xmlns:a16="http://schemas.microsoft.com/office/drawing/2014/main" id="{0362B8AD-8A28-1C41-B41B-42AACF48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30" y="3582276"/>
            <a:ext cx="1969587" cy="23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9 Jenis Monstera yang Paling Populer di Indonesia. Unik Semua!">
            <a:extLst>
              <a:ext uri="{FF2B5EF4-FFF2-40B4-BE49-F238E27FC236}">
                <a16:creationId xmlns:a16="http://schemas.microsoft.com/office/drawing/2014/main" id="{EFAD9A00-E06E-DB46-A5A2-ADFFBC96F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r="43289"/>
          <a:stretch/>
        </p:blipFill>
        <p:spPr bwMode="auto">
          <a:xfrm>
            <a:off x="4341766" y="3487329"/>
            <a:ext cx="1969587" cy="23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dges - American Traditional - Garden - Other - by King Garden Designs,  Inc.">
            <a:extLst>
              <a:ext uri="{FF2B5EF4-FFF2-40B4-BE49-F238E27FC236}">
                <a16:creationId xmlns:a16="http://schemas.microsoft.com/office/drawing/2014/main" id="{86BCD423-3DCB-B446-8696-10536E00E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64" y="3814153"/>
            <a:ext cx="1969588" cy="19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6555BF-9F72-7C42-9BC2-BE0D6B6E9A2F}"/>
              </a:ext>
            </a:extLst>
          </p:cNvPr>
          <p:cNvSpPr txBox="1"/>
          <p:nvPr/>
        </p:nvSpPr>
        <p:spPr>
          <a:xfrm>
            <a:off x="6684437" y="5804296"/>
            <a:ext cx="21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Cemara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inggris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D1235-C22D-8D45-8F28-60E47D5EB6B9}"/>
              </a:ext>
            </a:extLst>
          </p:cNvPr>
          <p:cNvSpPr txBox="1"/>
          <p:nvPr/>
        </p:nvSpPr>
        <p:spPr>
          <a:xfrm>
            <a:off x="4341766" y="5783741"/>
            <a:ext cx="21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Monstera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9B9DE-80F4-F24A-A38E-49C34DFFFB1C}"/>
              </a:ext>
            </a:extLst>
          </p:cNvPr>
          <p:cNvSpPr txBox="1"/>
          <p:nvPr/>
        </p:nvSpPr>
        <p:spPr>
          <a:xfrm>
            <a:off x="1999095" y="5811312"/>
            <a:ext cx="21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Hedera helix</a:t>
            </a:r>
          </a:p>
        </p:txBody>
      </p:sp>
    </p:spTree>
    <p:extLst>
      <p:ext uri="{BB962C8B-B14F-4D97-AF65-F5344CB8AC3E}">
        <p14:creationId xmlns:p14="http://schemas.microsoft.com/office/powerpoint/2010/main" val="34666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nduh 870 Background Ppt Tumbuhan HD Terbaru - Download Background">
            <a:extLst>
              <a:ext uri="{FF2B5EF4-FFF2-40B4-BE49-F238E27FC236}">
                <a16:creationId xmlns:a16="http://schemas.microsoft.com/office/drawing/2014/main" id="{14DFD746-D1CB-4442-A9DB-0FD04388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35D47-32CC-9841-9043-6DF0C210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738"/>
            <a:ext cx="5500773" cy="87959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5E8F-2F3B-DD43-9FC5-4F56A026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8" y="1801709"/>
            <a:ext cx="7306176" cy="181451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: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Berbunga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mawar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anggrek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geranium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Daun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berwarna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Miana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Puring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ID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555BF-9F72-7C42-9BC2-BE0D6B6E9A2F}"/>
              </a:ext>
            </a:extLst>
          </p:cNvPr>
          <p:cNvSpPr txBox="1"/>
          <p:nvPr/>
        </p:nvSpPr>
        <p:spPr>
          <a:xfrm>
            <a:off x="5848156" y="5638554"/>
            <a:ext cx="21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Anggrek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9B9DE-80F4-F24A-A38E-49C34DFFFB1C}"/>
              </a:ext>
            </a:extLst>
          </p:cNvPr>
          <p:cNvSpPr txBox="1"/>
          <p:nvPr/>
        </p:nvSpPr>
        <p:spPr>
          <a:xfrm>
            <a:off x="1525713" y="5629890"/>
            <a:ext cx="21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Miana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ari Tahu Apa Arti Dari Warna Bunga Anggrek Yang Indah | Toko Bunga Online  Di Surabaya Murah">
            <a:extLst>
              <a:ext uri="{FF2B5EF4-FFF2-40B4-BE49-F238E27FC236}">
                <a16:creationId xmlns:a16="http://schemas.microsoft.com/office/drawing/2014/main" id="{5069B15F-B5C1-7B4A-8A67-C60582992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73" y="3733798"/>
            <a:ext cx="2844138" cy="18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ual Paket 8 jenis warna bibit bunga miana coleus tanaman bunga daun indah  murah jenis bayam hias sukulen di Lapak Budi Nursery | Bukalapak">
            <a:extLst>
              <a:ext uri="{FF2B5EF4-FFF2-40B4-BE49-F238E27FC236}">
                <a16:creationId xmlns:a16="http://schemas.microsoft.com/office/drawing/2014/main" id="{94962EC6-5174-EF4F-A950-11A725BA7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76538" y="3384487"/>
            <a:ext cx="1947700" cy="24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nduh 870 Background Ppt Tumbuhan HD Terbaru - Download Background">
            <a:extLst>
              <a:ext uri="{FF2B5EF4-FFF2-40B4-BE49-F238E27FC236}">
                <a16:creationId xmlns:a16="http://schemas.microsoft.com/office/drawing/2014/main" id="{14DFD746-D1CB-4442-A9DB-0FD04388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35D47-32CC-9841-9043-6DF0C210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00773" cy="12014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Jual tanaman lumut ambon - tanaman gantung moss ambon - ande ande lumut  Online April 2021 | Blibli">
            <a:extLst>
              <a:ext uri="{FF2B5EF4-FFF2-40B4-BE49-F238E27FC236}">
                <a16:creationId xmlns:a16="http://schemas.microsoft.com/office/drawing/2014/main" id="{5C26A9D9-58B1-1D4D-9496-AEB6A9C9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30" y="4039528"/>
            <a:ext cx="2402799" cy="24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anaman Lumut Hias Bonsai 400 gram | Lazada Indonesia">
            <a:extLst>
              <a:ext uri="{FF2B5EF4-FFF2-40B4-BE49-F238E27FC236}">
                <a16:creationId xmlns:a16="http://schemas.microsoft.com/office/drawing/2014/main" id="{1E00245D-7B8F-0D41-A006-D1F48693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83" y="4148805"/>
            <a:ext cx="3573379" cy="23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79AB1A-1C67-C548-9831-6B523C3F2AD5}"/>
              </a:ext>
            </a:extLst>
          </p:cNvPr>
          <p:cNvSpPr txBox="1">
            <a:spLocks/>
          </p:cNvSpPr>
          <p:nvPr/>
        </p:nvSpPr>
        <p:spPr>
          <a:xfrm>
            <a:off x="468425" y="1504758"/>
            <a:ext cx="6853961" cy="2382253"/>
          </a:xfrm>
          <a:prstGeom prst="rect">
            <a:avLst/>
          </a:prstGeom>
          <a:solidFill>
            <a:srgbClr val="05FB19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79000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SzPct val="79000"/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bertekstur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SzPct val="79000"/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Bertekstur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daunnya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SzPct val="79000"/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Bertekstur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daunnya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SzPct val="79000"/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Bertekstur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daunnya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pohon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1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nduh 870 Background Ppt Tumbuhan HD Terbaru - Download Background">
            <a:extLst>
              <a:ext uri="{FF2B5EF4-FFF2-40B4-BE49-F238E27FC236}">
                <a16:creationId xmlns:a16="http://schemas.microsoft.com/office/drawing/2014/main" id="{14DFD746-D1CB-4442-A9DB-0FD04388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35D47-32CC-9841-9043-6DF0C210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0174"/>
            <a:ext cx="5872163" cy="10712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39F3B-5497-2F4A-BD12-FA8F0735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844925"/>
            <a:ext cx="7886700" cy="2882900"/>
          </a:xfrm>
          <a:prstGeom prst="rect">
            <a:avLst/>
          </a:prstGeom>
        </p:spPr>
      </p:pic>
      <p:pic>
        <p:nvPicPr>
          <p:cNvPr id="1026" name="Picture 2" descr="Tanaman Nusa Indah Pink (Pink Mussaenda)">
            <a:extLst>
              <a:ext uri="{FF2B5EF4-FFF2-40B4-BE49-F238E27FC236}">
                <a16:creationId xmlns:a16="http://schemas.microsoft.com/office/drawing/2014/main" id="{854EBB33-9431-A34D-A693-351B863A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1634176"/>
            <a:ext cx="2273300" cy="17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hon Beringin Identik dengan Mistis? Itu Adalah Mitos | Sumut Indozone.id">
            <a:extLst>
              <a:ext uri="{FF2B5EF4-FFF2-40B4-BE49-F238E27FC236}">
                <a16:creationId xmlns:a16="http://schemas.microsoft.com/office/drawing/2014/main" id="{B05A0EAE-291F-884C-B127-C2C7AE647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706088"/>
            <a:ext cx="22733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anaman hias bambu air - pohon bambu air - tanaman hias pembawa hoki |  Lazada Indonesia">
            <a:extLst>
              <a:ext uri="{FF2B5EF4-FFF2-40B4-BE49-F238E27FC236}">
                <a16:creationId xmlns:a16="http://schemas.microsoft.com/office/drawing/2014/main" id="{389D4F48-2C7C-BC48-A4F9-A167B4A2E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17987"/>
            <a:ext cx="22733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48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Unduh 870 Background Ppt Tumbuhan HD Terbaru - Download Background">
            <a:extLst>
              <a:ext uri="{FF2B5EF4-FFF2-40B4-BE49-F238E27FC236}">
                <a16:creationId xmlns:a16="http://schemas.microsoft.com/office/drawing/2014/main" id="{14DFD746-D1CB-4442-A9DB-0FD04388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8E453E-9B8B-E042-8894-003E0C9FE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" y="1120405"/>
            <a:ext cx="6705600" cy="56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kian dan Terimakasih - 5 - Wattpad">
            <a:extLst>
              <a:ext uri="{FF2B5EF4-FFF2-40B4-BE49-F238E27FC236}">
                <a16:creationId xmlns:a16="http://schemas.microsoft.com/office/drawing/2014/main" id="{05AD95C2-EC00-364E-B232-684081991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43" y="0"/>
            <a:ext cx="43891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55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uh 910 Koleksi Background Ppt Tanaman Paling Keren - Download Background">
            <a:extLst>
              <a:ext uri="{FF2B5EF4-FFF2-40B4-BE49-F238E27FC236}">
                <a16:creationId xmlns:a16="http://schemas.microsoft.com/office/drawing/2014/main" id="{19240C39-4D28-DA44-867C-18F3719DD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6" y="32696"/>
            <a:ext cx="6858004" cy="6843404"/>
          </a:xfrm>
          <a:prstGeom prst="rect">
            <a:avLst/>
          </a:prstGeom>
          <a:blipFill dpi="0" rotWithShape="1">
            <a:blip r:embed="rId4">
              <a:alphaModFix amt="63000"/>
            </a:blip>
            <a:srcRect/>
            <a:tile tx="0" ty="0" sx="100000" sy="100000" flip="none" algn="tl"/>
          </a:blipFill>
          <a:effectLst>
            <a:glow>
              <a:schemeClr val="accent1"/>
            </a:glo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AEE1583-979E-274B-951B-9F72BAEC4173}"/>
              </a:ext>
            </a:extLst>
          </p:cNvPr>
          <p:cNvSpPr txBox="1">
            <a:spLocks/>
          </p:cNvSpPr>
          <p:nvPr/>
        </p:nvSpPr>
        <p:spPr>
          <a:xfrm>
            <a:off x="2336799" y="2819397"/>
            <a:ext cx="2679702" cy="1320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Penggolongan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Lanskap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3E7959-C13E-2D49-923C-C63EAFF2DA97}"/>
              </a:ext>
            </a:extLst>
          </p:cNvPr>
          <p:cNvSpPr txBox="1">
            <a:spLocks/>
          </p:cNvSpPr>
          <p:nvPr/>
        </p:nvSpPr>
        <p:spPr>
          <a:xfrm>
            <a:off x="6095998" y="1647819"/>
            <a:ext cx="2552702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Arsitektural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56F0C7-49F3-FB46-B6ED-433ED5BDEF37}"/>
              </a:ext>
            </a:extLst>
          </p:cNvPr>
          <p:cNvSpPr txBox="1">
            <a:spLocks/>
          </p:cNvSpPr>
          <p:nvPr/>
        </p:nvSpPr>
        <p:spPr>
          <a:xfrm>
            <a:off x="6095998" y="4524382"/>
            <a:ext cx="2552702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Artistik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Visual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CE098B-C23C-C34A-9335-A4FFB5A76BB6}"/>
              </a:ext>
            </a:extLst>
          </p:cNvPr>
          <p:cNvCxnSpPr>
            <a:stCxn id="9" idx="3"/>
          </p:cNvCxnSpPr>
          <p:nvPr/>
        </p:nvCxnSpPr>
        <p:spPr>
          <a:xfrm flipV="1">
            <a:off x="5016501" y="1936750"/>
            <a:ext cx="1079498" cy="15430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2C746E-6FE0-864D-B490-B50617725102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5016501" y="3479797"/>
            <a:ext cx="1079497" cy="12731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6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emplat PowerPoint Pertumbuhan Tanaman, Gambar Latar | 10014 |  PoweredTemplate.com">
            <a:extLst>
              <a:ext uri="{FF2B5EF4-FFF2-40B4-BE49-F238E27FC236}">
                <a16:creationId xmlns:a16="http://schemas.microsoft.com/office/drawing/2014/main" id="{786D0BFC-8F89-B045-B305-DF321693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09881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35D47-32CC-9841-9043-6DF0C210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24" y="0"/>
            <a:ext cx="5400676" cy="1228729"/>
          </a:xfrm>
        </p:spPr>
        <p:txBody>
          <a:bodyPr/>
          <a:lstStyle/>
          <a:p>
            <a:pPr algn="ctr"/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Arsitektural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5E8F-2F3B-DD43-9FC5-4F56A026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49" y="1614488"/>
            <a:ext cx="7072313" cy="181451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Arsitektural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penggolongan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vegetasi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didasarkan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Penggolongan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Arsitektural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744E35-58D6-0A4A-8F16-616DFE386149}"/>
              </a:ext>
            </a:extLst>
          </p:cNvPr>
          <p:cNvSpPr txBox="1">
            <a:spLocks/>
          </p:cNvSpPr>
          <p:nvPr/>
        </p:nvSpPr>
        <p:spPr>
          <a:xfrm>
            <a:off x="2794791" y="4543420"/>
            <a:ext cx="1897065" cy="1085851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46000">
                <a:schemeClr val="accent6">
                  <a:satMod val="110000"/>
                  <a:lumMod val="100000"/>
                  <a:shade val="100000"/>
                  <a:alpha val="46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Arsitektural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09237F-6643-9346-BC7B-BFC7E38821CC}"/>
              </a:ext>
            </a:extLst>
          </p:cNvPr>
          <p:cNvSpPr txBox="1">
            <a:spLocks/>
          </p:cNvSpPr>
          <p:nvPr/>
        </p:nvSpPr>
        <p:spPr>
          <a:xfrm>
            <a:off x="5917408" y="4019550"/>
            <a:ext cx="2101855" cy="54292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Pelantai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323A73-EC7A-1A48-AF04-03DCC546708E}"/>
              </a:ext>
            </a:extLst>
          </p:cNvPr>
          <p:cNvSpPr txBox="1">
            <a:spLocks/>
          </p:cNvSpPr>
          <p:nvPr/>
        </p:nvSpPr>
        <p:spPr>
          <a:xfrm>
            <a:off x="5917405" y="4814883"/>
            <a:ext cx="2101855" cy="54292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Pendingding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24728C-735D-534B-AD09-CEC8C7BDA0CB}"/>
              </a:ext>
            </a:extLst>
          </p:cNvPr>
          <p:cNvSpPr txBox="1">
            <a:spLocks/>
          </p:cNvSpPr>
          <p:nvPr/>
        </p:nvSpPr>
        <p:spPr>
          <a:xfrm>
            <a:off x="5905500" y="5578461"/>
            <a:ext cx="2101855" cy="54292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Pengatap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0932CD-7395-3341-A1F8-C498640BEB12}"/>
              </a:ext>
            </a:extLst>
          </p:cNvPr>
          <p:cNvGrpSpPr/>
          <p:nvPr/>
        </p:nvGrpSpPr>
        <p:grpSpPr>
          <a:xfrm>
            <a:off x="4691856" y="4278309"/>
            <a:ext cx="1225549" cy="1603370"/>
            <a:chOff x="4691856" y="4278309"/>
            <a:chExt cx="1225549" cy="160337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548014D-D35B-C941-8974-52840C2B3332}"/>
                </a:ext>
              </a:extLst>
            </p:cNvPr>
            <p:cNvCxnSpPr>
              <a:cxnSpLocks/>
            </p:cNvCxnSpPr>
            <p:nvPr/>
          </p:nvCxnSpPr>
          <p:spPr>
            <a:xfrm>
              <a:off x="5345898" y="4291013"/>
              <a:ext cx="57150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7FD3125-D64F-1C4F-A152-C9A6811D7015}"/>
                </a:ext>
              </a:extLst>
            </p:cNvPr>
            <p:cNvCxnSpPr>
              <a:cxnSpLocks/>
            </p:cNvCxnSpPr>
            <p:nvPr/>
          </p:nvCxnSpPr>
          <p:spPr>
            <a:xfrm>
              <a:off x="5333993" y="5086346"/>
              <a:ext cx="57150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06AC8FE-547D-BF48-9CFF-1106BE051D8B}"/>
                </a:ext>
              </a:extLst>
            </p:cNvPr>
            <p:cNvCxnSpPr>
              <a:cxnSpLocks/>
            </p:cNvCxnSpPr>
            <p:nvPr/>
          </p:nvCxnSpPr>
          <p:spPr>
            <a:xfrm>
              <a:off x="5322088" y="5881679"/>
              <a:ext cx="57150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93C4F1-6DA3-3244-A9D8-518823C10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45898" y="4278309"/>
              <a:ext cx="1" cy="160337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F5FCB4-77A0-4B4C-8813-0B20EB228C4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4691856" y="5086346"/>
              <a:ext cx="70643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45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uh 870 Background Ppt Tumbuhan HD Terbaru - Download Background">
            <a:extLst>
              <a:ext uri="{FF2B5EF4-FFF2-40B4-BE49-F238E27FC236}">
                <a16:creationId xmlns:a16="http://schemas.microsoft.com/office/drawing/2014/main" id="{87D40A7A-EF1E-7C45-9B9C-FE2DE9F46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A43CE-862A-DC4F-898D-132244D0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821"/>
            <a:ext cx="4735830" cy="883920"/>
          </a:xfrm>
          <a:solidFill>
            <a:srgbClr val="FFC000"/>
          </a:solidFill>
        </p:spPr>
        <p:txBody>
          <a:bodyPr/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Pelantai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FB9A-20B1-BB41-AE17-C9F865C3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562"/>
            <a:ext cx="7886700" cy="3215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pelantai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lantai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rerumputan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setinggi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kaki. </a:t>
            </a:r>
          </a:p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rumput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herba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dimanfaatkan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Portulaka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kacang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hias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penutup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uh 870 Background Ppt Tumbuhan HD Terbaru - Download Background">
            <a:extLst>
              <a:ext uri="{FF2B5EF4-FFF2-40B4-BE49-F238E27FC236}">
                <a16:creationId xmlns:a16="http://schemas.microsoft.com/office/drawing/2014/main" id="{87D40A7A-EF1E-7C45-9B9C-FE2DE9F46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" y="-1637"/>
            <a:ext cx="9144000" cy="68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A43CE-862A-DC4F-898D-132244D0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115834"/>
            <a:ext cx="4735830" cy="1042089"/>
          </a:xfrm>
        </p:spPr>
        <p:txBody>
          <a:bodyPr/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Pelantai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FB9A-20B1-BB41-AE17-C9F865C3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3683"/>
            <a:ext cx="7886700" cy="823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ara Merawat Rumput Jepang Agar Tumbuh Dengan Baik">
            <a:extLst>
              <a:ext uri="{FF2B5EF4-FFF2-40B4-BE49-F238E27FC236}">
                <a16:creationId xmlns:a16="http://schemas.microsoft.com/office/drawing/2014/main" id="{BF25D788-DF04-CF46-B959-7D5149B77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5"/>
          <a:stretch/>
        </p:blipFill>
        <p:spPr bwMode="auto">
          <a:xfrm>
            <a:off x="486090" y="1337076"/>
            <a:ext cx="2163446" cy="18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FED6FC-7D68-F94C-BFAB-35B514F311D4}"/>
              </a:ext>
            </a:extLst>
          </p:cNvPr>
          <p:cNvSpPr txBox="1"/>
          <p:nvPr/>
        </p:nvSpPr>
        <p:spPr>
          <a:xfrm>
            <a:off x="486091" y="3181211"/>
            <a:ext cx="216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Jepang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ADA93-BC26-624C-B818-44A99399EA9D}"/>
              </a:ext>
            </a:extLst>
          </p:cNvPr>
          <p:cNvSpPr txBox="1"/>
          <p:nvPr/>
        </p:nvSpPr>
        <p:spPr>
          <a:xfrm>
            <a:off x="4878390" y="3173529"/>
            <a:ext cx="216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Slaginel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Rane - Wikipedia bahasa Indonesia, ensiklopedia bebas">
            <a:extLst>
              <a:ext uri="{FF2B5EF4-FFF2-40B4-BE49-F238E27FC236}">
                <a16:creationId xmlns:a16="http://schemas.microsoft.com/office/drawing/2014/main" id="{E7963BF6-8A30-9141-8D34-FA2686FEB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90" y="1314408"/>
            <a:ext cx="2163446" cy="18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E94D32D-6542-0443-8100-14B524B9C20E}"/>
              </a:ext>
            </a:extLst>
          </p:cNvPr>
          <p:cNvSpPr txBox="1"/>
          <p:nvPr/>
        </p:nvSpPr>
        <p:spPr>
          <a:xfrm>
            <a:off x="2682240" y="5435065"/>
            <a:ext cx="216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Portulaka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Tanaman hias bunga portulaka | Shopee Indonesia">
            <a:extLst>
              <a:ext uri="{FF2B5EF4-FFF2-40B4-BE49-F238E27FC236}">
                <a16:creationId xmlns:a16="http://schemas.microsoft.com/office/drawing/2014/main" id="{A456ECB8-D9B3-AF41-9B42-3544D258B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40" y="3522483"/>
            <a:ext cx="2163446" cy="189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Tanaman hias landep kacang -kacangan hias/arachis pintoi-pinto peanut |  Shopee Indonesia">
            <a:extLst>
              <a:ext uri="{FF2B5EF4-FFF2-40B4-BE49-F238E27FC236}">
                <a16:creationId xmlns:a16="http://schemas.microsoft.com/office/drawing/2014/main" id="{A4503614-6259-044F-9643-CEEFA4685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457074"/>
            <a:ext cx="2163446" cy="193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16B116-D243-EC4A-9B0A-4104A34CB1C1}"/>
              </a:ext>
            </a:extLst>
          </p:cNvPr>
          <p:cNvSpPr txBox="1"/>
          <p:nvPr/>
        </p:nvSpPr>
        <p:spPr>
          <a:xfrm>
            <a:off x="6823076" y="5420079"/>
            <a:ext cx="216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Arachis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pintoi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3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C935-E9C5-1941-B8B2-04E68FC9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480" y="139383"/>
            <a:ext cx="6473190" cy="1003618"/>
          </a:xfrm>
        </p:spPr>
        <p:txBody>
          <a:bodyPr/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Pendingding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Musim Semi Mengkilap Bambu Vector Latar Belakang-Vector Latar  Belakang-vektor Gratis Download Gratis">
            <a:extLst>
              <a:ext uri="{FF2B5EF4-FFF2-40B4-BE49-F238E27FC236}">
                <a16:creationId xmlns:a16="http://schemas.microsoft.com/office/drawing/2014/main" id="{9CF8C538-2080-B14A-9E10-FE62E2E33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612"/>
          <a:stretch/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8229EF-BF01-A847-BA56-E43B0E43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120" y="1371600"/>
            <a:ext cx="432816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pendinding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setinggi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kaki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setinggi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lutut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border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lantana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setinggi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lutut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setinggi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perdu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dinding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setinggi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meter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perdu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bambu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BUNGA LANTANA CAMARA Di... - Tanaman HIAS DAN BUNGA | Facebook">
            <a:extLst>
              <a:ext uri="{FF2B5EF4-FFF2-40B4-BE49-F238E27FC236}">
                <a16:creationId xmlns:a16="http://schemas.microsoft.com/office/drawing/2014/main" id="{CFDABCF4-E493-3943-922F-1408F8797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1"/>
          <a:stretch/>
        </p:blipFill>
        <p:spPr bwMode="auto">
          <a:xfrm>
            <a:off x="6598919" y="1305468"/>
            <a:ext cx="2149371" cy="134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5ADB98-2D19-BC46-9FC2-E5F287D6613D}"/>
              </a:ext>
            </a:extLst>
          </p:cNvPr>
          <p:cNvSpPr txBox="1"/>
          <p:nvPr/>
        </p:nvSpPr>
        <p:spPr>
          <a:xfrm>
            <a:off x="6598919" y="2645740"/>
            <a:ext cx="21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Lantana</a:t>
            </a:r>
          </a:p>
        </p:txBody>
      </p:sp>
      <p:pic>
        <p:nvPicPr>
          <p:cNvPr id="4106" name="Picture 10" descr="Tanaman Perdu Bunga Soka">
            <a:extLst>
              <a:ext uri="{FF2B5EF4-FFF2-40B4-BE49-F238E27FC236}">
                <a16:creationId xmlns:a16="http://schemas.microsoft.com/office/drawing/2014/main" id="{286709B2-66D6-E141-92D1-6B9C42166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9" y="3172646"/>
            <a:ext cx="2149371" cy="13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4CDB6-B61B-594F-8650-22997F48457D}"/>
              </a:ext>
            </a:extLst>
          </p:cNvPr>
          <p:cNvSpPr txBox="1"/>
          <p:nvPr/>
        </p:nvSpPr>
        <p:spPr>
          <a:xfrm>
            <a:off x="6598919" y="4446784"/>
            <a:ext cx="21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Bunga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0" name="Picture 14" descr="Roh Penunggu Bambu Rasuki Puluhan Siswa 2 Hari Berturut-turut - Regional  Liputan6.com">
            <a:extLst>
              <a:ext uri="{FF2B5EF4-FFF2-40B4-BE49-F238E27FC236}">
                <a16:creationId xmlns:a16="http://schemas.microsoft.com/office/drawing/2014/main" id="{0E382CAB-DBDA-A44A-A504-EE7277B52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9" y="4892316"/>
            <a:ext cx="2149371" cy="13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38B46B-14EE-0E4C-B71B-F269D8870336}"/>
              </a:ext>
            </a:extLst>
          </p:cNvPr>
          <p:cNvSpPr txBox="1"/>
          <p:nvPr/>
        </p:nvSpPr>
        <p:spPr>
          <a:xfrm>
            <a:off x="6598919" y="6199384"/>
            <a:ext cx="214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Bambu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  <p:bldP spid="15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duh 870 Background Ppt Tumbuhan HD Terbaru - Download Background">
            <a:extLst>
              <a:ext uri="{FF2B5EF4-FFF2-40B4-BE49-F238E27FC236}">
                <a16:creationId xmlns:a16="http://schemas.microsoft.com/office/drawing/2014/main" id="{F193D24D-42D5-6547-B4E4-B34B7F39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B08DA-EF42-C143-98E7-2A57E0968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1566544"/>
            <a:ext cx="4598670" cy="46970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peneduh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pengatap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pohon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percabangan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meter,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percabangan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melebar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pohon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rindang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keteduhan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cahaya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matahari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pejalan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kaki.</a:t>
            </a:r>
          </a:p>
          <a:p>
            <a:pPr marL="0" indent="0" algn="just"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pengatapan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bougenvile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stefanot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BA0E14-5FEC-854B-B967-3F5C92073425}"/>
              </a:ext>
            </a:extLst>
          </p:cNvPr>
          <p:cNvSpPr txBox="1">
            <a:spLocks/>
          </p:cNvSpPr>
          <p:nvPr/>
        </p:nvSpPr>
        <p:spPr>
          <a:xfrm>
            <a:off x="0" y="178117"/>
            <a:ext cx="3535680" cy="85820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Pengatap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Bibit Tanaman Stefanot Ungu - Botany Land">
            <a:extLst>
              <a:ext uri="{FF2B5EF4-FFF2-40B4-BE49-F238E27FC236}">
                <a16:creationId xmlns:a16="http://schemas.microsoft.com/office/drawing/2014/main" id="{3EE15EBD-178F-7B43-9285-B29AC3D4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90" y="1404301"/>
            <a:ext cx="2510790" cy="25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aripada Terus Mengeluh Udara Panas, Hijaukan Halaman Rumah Sebanyak  Mungkin - Kompasiana.com">
            <a:extLst>
              <a:ext uri="{FF2B5EF4-FFF2-40B4-BE49-F238E27FC236}">
                <a16:creationId xmlns:a16="http://schemas.microsoft.com/office/drawing/2014/main" id="{413680B8-ED64-4E4E-A683-07898D0C6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10" y="4177984"/>
            <a:ext cx="3061970" cy="22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rlindungan lingkungan bebas PowerPoint Template">
            <a:extLst>
              <a:ext uri="{FF2B5EF4-FFF2-40B4-BE49-F238E27FC236}">
                <a16:creationId xmlns:a16="http://schemas.microsoft.com/office/drawing/2014/main" id="{0F9DE85B-8D42-6F45-865C-307BCCE6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2" y="-41280"/>
            <a:ext cx="9199039" cy="689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35D47-32CC-9841-9043-6DF0C210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38" y="619299"/>
            <a:ext cx="5400676" cy="1228729"/>
          </a:xfrm>
        </p:spPr>
        <p:txBody>
          <a:bodyPr/>
          <a:lstStyle/>
          <a:p>
            <a:pPr algn="ctr"/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Artistik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Visual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5E8F-2F3B-DD43-9FC5-4F56A026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" y="1825301"/>
            <a:ext cx="3738436" cy="44134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Artistik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Visual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visual yang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khas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perbedaan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lanskap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visual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diantaranya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daunnya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744E35-58D6-0A4A-8F16-616DFE386149}"/>
              </a:ext>
            </a:extLst>
          </p:cNvPr>
          <p:cNvSpPr txBox="1">
            <a:spLocks/>
          </p:cNvSpPr>
          <p:nvPr/>
        </p:nvSpPr>
        <p:spPr>
          <a:xfrm>
            <a:off x="5146090" y="1789677"/>
            <a:ext cx="3201972" cy="1035040"/>
          </a:xfrm>
          <a:prstGeom prst="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46000">
                <a:schemeClr val="accent6">
                  <a:satMod val="110000"/>
                  <a:lumMod val="100000"/>
                  <a:shade val="100000"/>
                  <a:alpha val="46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Artistik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Visual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824728C-735D-534B-AD09-CEC8C7BDA0CB}"/>
              </a:ext>
            </a:extLst>
          </p:cNvPr>
          <p:cNvSpPr txBox="1">
            <a:spLocks/>
          </p:cNvSpPr>
          <p:nvPr/>
        </p:nvSpPr>
        <p:spPr>
          <a:xfrm>
            <a:off x="5241161" y="3093398"/>
            <a:ext cx="3106901" cy="276196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64EC0726-32FB-1649-9B22-3435E7974FDE}"/>
              </a:ext>
            </a:extLst>
          </p:cNvPr>
          <p:cNvSpPr/>
          <p:nvPr/>
        </p:nvSpPr>
        <p:spPr>
          <a:xfrm>
            <a:off x="6638306" y="2824717"/>
            <a:ext cx="190006" cy="2686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emplat PowerPoint Pertumbuhan Tanaman, Gambar Latar | 10014 |  PoweredTemplate.com">
            <a:extLst>
              <a:ext uri="{FF2B5EF4-FFF2-40B4-BE49-F238E27FC236}">
                <a16:creationId xmlns:a16="http://schemas.microsoft.com/office/drawing/2014/main" id="{786D0BFC-8F89-B045-B305-DF321693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09881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35D47-32CC-9841-9043-6DF0C210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24" y="142875"/>
            <a:ext cx="5400676" cy="108585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5E8F-2F3B-DD43-9FC5-4F56A026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49" y="1614488"/>
            <a:ext cx="7072313" cy="181451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garis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batang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tunggal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ramping dan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kelapa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pinang, </a:t>
            </a:r>
            <a:r>
              <a:rPr lang="en-ID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cemara</a:t>
            </a:r>
            <a:r>
              <a:rPr lang="en-ID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palm.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Ini 8 Jenis Pohon Cemara, Ikon Hari Natal! | Popmama.com">
            <a:extLst>
              <a:ext uri="{FF2B5EF4-FFF2-40B4-BE49-F238E27FC236}">
                <a16:creationId xmlns:a16="http://schemas.microsoft.com/office/drawing/2014/main" id="{FB5F041A-A6B5-2349-8E87-772050363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97" y="3715793"/>
            <a:ext cx="3402210" cy="1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nis-jenis Pohon Peneduh yang Biasanya Ada di Tepi Jalan ~ Juragan Les">
            <a:extLst>
              <a:ext uri="{FF2B5EF4-FFF2-40B4-BE49-F238E27FC236}">
                <a16:creationId xmlns:a16="http://schemas.microsoft.com/office/drawing/2014/main" id="{28955480-4BF1-B445-AF61-4EB2F65E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47" y="3715793"/>
            <a:ext cx="2708226" cy="1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502</Words>
  <Application>Microsoft Macintosh PowerPoint</Application>
  <PresentationFormat>On-screen Show (4:3)</PresentationFormat>
  <Paragraphs>83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Penggolongan Tanaman Lanskap</vt:lpstr>
      <vt:lpstr>PowerPoint Presentation</vt:lpstr>
      <vt:lpstr>Aspek Arsitektural</vt:lpstr>
      <vt:lpstr>Tanaman Pelantai</vt:lpstr>
      <vt:lpstr>Tanaman Pelantai</vt:lpstr>
      <vt:lpstr>Tanaman Pendingding</vt:lpstr>
      <vt:lpstr>PowerPoint Presentation</vt:lpstr>
      <vt:lpstr>Aspek Artistik Visual</vt:lpstr>
      <vt:lpstr>Tanaman Unsur Garis</vt:lpstr>
      <vt:lpstr>Tanaman Unsur Bentuk</vt:lpstr>
      <vt:lpstr>Tanaman Unsur Warna</vt:lpstr>
      <vt:lpstr>Tanaman Unsur Tekstur</vt:lpstr>
      <vt:lpstr>Tanaman Unsur Struktur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Penggolongan Jenis Vegetasi Tanaman Lanskap</dc:title>
  <dc:creator>Microsoft Office User</dc:creator>
  <cp:lastModifiedBy>Microsoft Office User</cp:lastModifiedBy>
  <cp:revision>59</cp:revision>
  <dcterms:created xsi:type="dcterms:W3CDTF">2021-04-05T00:56:52Z</dcterms:created>
  <dcterms:modified xsi:type="dcterms:W3CDTF">2022-04-05T09:39:49Z</dcterms:modified>
</cp:coreProperties>
</file>