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2/2/2025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8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2/2/2025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856944-4659-1771-DE6C-9363A63B0F1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jurnalis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0C37046-A282-E82D-32D1-9FC0274789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Ida </a:t>
            </a:r>
            <a:r>
              <a:rPr lang="en-US" dirty="0" err="1"/>
              <a:t>bagus</a:t>
            </a:r>
            <a:r>
              <a:rPr lang="en-US" dirty="0"/>
              <a:t> made </a:t>
            </a:r>
            <a:r>
              <a:rPr lang="en-US" dirty="0" err="1"/>
              <a:t>wisnu</a:t>
            </a:r>
            <a:r>
              <a:rPr lang="en-US" dirty="0"/>
              <a:t> </a:t>
            </a:r>
            <a:r>
              <a:rPr lang="en-US" dirty="0" err="1"/>
              <a:t>parta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880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C47788-6E5A-03ED-6057-2E779BC85D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0D0771-F4AD-88BF-9BAC-D063A1D952A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akurat</a:t>
            </a:r>
            <a:r>
              <a:rPr lang="en-US" dirty="0"/>
              <a:t> dan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baik</a:t>
            </a:r>
            <a:r>
              <a:rPr lang="en-US" dirty="0"/>
              <a:t>,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menguasai</a:t>
            </a:r>
            <a:r>
              <a:rPr lang="en-US" dirty="0"/>
              <a:t> </a:t>
            </a:r>
            <a:r>
              <a:rPr lang="en-US" dirty="0" err="1"/>
              <a:t>dasar-dasar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jurnalis</a:t>
            </a:r>
            <a:r>
              <a:rPr lang="en-US" dirty="0"/>
              <a:t>. Artikel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membahas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pentingnya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dasar-dasar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menjalankan</a:t>
            </a:r>
            <a:r>
              <a:rPr lang="en-US" dirty="0"/>
              <a:t> </a:t>
            </a:r>
            <a:r>
              <a:rPr lang="en-US" dirty="0" err="1"/>
              <a:t>pekerjaan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592605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495F48-2F0B-98C6-3627-314AFEC4159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09822"/>
            <a:ext cx="10363826" cy="4581377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Jurnalis</a:t>
            </a:r>
            <a:r>
              <a:rPr lang="en-US" dirty="0"/>
              <a:t>:</a:t>
            </a:r>
          </a:p>
          <a:p>
            <a:r>
              <a:rPr lang="en-US" dirty="0"/>
              <a:t>a.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: </a:t>
            </a:r>
            <a:r>
              <a:rPr lang="en-US" dirty="0" err="1"/>
              <a:t>Tugas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masyarakat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berikan</a:t>
            </a:r>
            <a:r>
              <a:rPr lang="en-US" dirty="0"/>
              <a:t> </a:t>
            </a:r>
            <a:r>
              <a:rPr lang="en-US" dirty="0" err="1"/>
              <a:t>akurat</a:t>
            </a:r>
            <a:r>
              <a:rPr lang="en-US" dirty="0"/>
              <a:t>, </a:t>
            </a:r>
            <a:r>
              <a:rPr lang="en-US" dirty="0" err="1"/>
              <a:t>terpercaya</a:t>
            </a:r>
            <a:r>
              <a:rPr lang="en-US" dirty="0"/>
              <a:t>, dan </a:t>
            </a:r>
            <a:r>
              <a:rPr lang="en-US" dirty="0" err="1"/>
              <a:t>relevan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</a:t>
            </a:r>
          </a:p>
          <a:p>
            <a:r>
              <a:rPr lang="en-US" dirty="0"/>
              <a:t>b.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Publik: </a:t>
            </a:r>
            <a:r>
              <a:rPr lang="en-US" dirty="0" err="1"/>
              <a:t>Jurnalis</a:t>
            </a:r>
            <a:r>
              <a:rPr lang="en-US" dirty="0"/>
              <a:t> juga </a:t>
            </a:r>
            <a:r>
              <a:rPr lang="en-US" dirty="0" err="1"/>
              <a:t>bertanggung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kesadaran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isu-isu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dan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sosial</a:t>
            </a:r>
            <a:r>
              <a:rPr lang="en-US" dirty="0"/>
              <a:t> yang </a:t>
            </a:r>
            <a:r>
              <a:rPr lang="en-US" dirty="0" err="1"/>
              <a:t>relevan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laporan</a:t>
            </a:r>
            <a:r>
              <a:rPr lang="en-US" dirty="0"/>
              <a:t> </a:t>
            </a:r>
            <a:r>
              <a:rPr lang="en-US" dirty="0" err="1"/>
              <a:t>investigasi</a:t>
            </a:r>
            <a:r>
              <a:rPr lang="en-US" dirty="0"/>
              <a:t>, </a:t>
            </a:r>
            <a:r>
              <a:rPr lang="en-US" dirty="0" err="1"/>
              <a:t>liputan</a:t>
            </a:r>
            <a:r>
              <a:rPr lang="en-US" dirty="0"/>
              <a:t> </a:t>
            </a:r>
            <a:r>
              <a:rPr lang="en-US" dirty="0" err="1"/>
              <a:t>mendalam</a:t>
            </a:r>
            <a:r>
              <a:rPr lang="en-US" dirty="0"/>
              <a:t>,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liputan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kejadian</a:t>
            </a:r>
            <a:r>
              <a:rPr lang="en-US" dirty="0"/>
              <a:t>.</a:t>
            </a:r>
          </a:p>
          <a:p>
            <a:r>
              <a:rPr lang="en-US" dirty="0"/>
              <a:t>c. </a:t>
            </a:r>
            <a:r>
              <a:rPr lang="en-US" dirty="0" err="1"/>
              <a:t>Mengawasi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: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peran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pengawas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tindakan</a:t>
            </a:r>
            <a:r>
              <a:rPr lang="en-US" dirty="0"/>
              <a:t> </a:t>
            </a:r>
            <a:r>
              <a:rPr lang="en-US" dirty="0" err="1"/>
              <a:t>pemerintah</a:t>
            </a:r>
            <a:r>
              <a:rPr lang="en-US" dirty="0"/>
              <a:t>, </a:t>
            </a:r>
            <a:r>
              <a:rPr lang="en-US" dirty="0" err="1"/>
              <a:t>institusi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, dan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kejujuran</a:t>
            </a:r>
            <a:r>
              <a:rPr lang="en-US" dirty="0"/>
              <a:t> dan </a:t>
            </a:r>
            <a:r>
              <a:rPr lang="en-US" dirty="0" err="1"/>
              <a:t>ketelitian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akuntabilitas</a:t>
            </a:r>
            <a:r>
              <a:rPr lang="en-US" dirty="0"/>
              <a:t> dan </a:t>
            </a:r>
            <a:r>
              <a:rPr lang="en-US" dirty="0" err="1"/>
              <a:t>transparansi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679697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B1F91-89AD-E914-9923-75295C434B2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111348"/>
            <a:ext cx="10363826" cy="4679851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Tanggung</a:t>
            </a:r>
            <a:r>
              <a:rPr lang="en-US" dirty="0"/>
              <a:t> Jawab </a:t>
            </a:r>
            <a:r>
              <a:rPr lang="en-US" dirty="0" err="1"/>
              <a:t>Jurnalis</a:t>
            </a:r>
            <a:r>
              <a:rPr lang="en-US" dirty="0"/>
              <a:t>:</a:t>
            </a:r>
          </a:p>
          <a:p>
            <a:r>
              <a:rPr lang="en-US" dirty="0"/>
              <a:t>a. </a:t>
            </a:r>
            <a:r>
              <a:rPr lang="en-US" dirty="0" err="1"/>
              <a:t>Kebenaran</a:t>
            </a:r>
            <a:r>
              <a:rPr lang="en-US" dirty="0"/>
              <a:t> dan </a:t>
            </a:r>
            <a:r>
              <a:rPr lang="en-US" dirty="0" err="1"/>
              <a:t>Objektivitas</a:t>
            </a:r>
            <a:r>
              <a:rPr lang="en-US" dirty="0"/>
              <a:t>: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utama</a:t>
            </a:r>
            <a:r>
              <a:rPr lang="en-US" dirty="0"/>
              <a:t> </a:t>
            </a:r>
            <a:r>
              <a:rPr lang="en-US" dirty="0" err="1"/>
              <a:t>seorang</a:t>
            </a:r>
            <a:r>
              <a:rPr lang="en-US" dirty="0"/>
              <a:t>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menyampaikan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yang </a:t>
            </a:r>
            <a:r>
              <a:rPr lang="en-US" dirty="0" err="1"/>
              <a:t>benar</a:t>
            </a:r>
            <a:r>
              <a:rPr lang="en-US" dirty="0"/>
              <a:t> dan </a:t>
            </a:r>
            <a:r>
              <a:rPr lang="en-US" dirty="0" err="1"/>
              <a:t>objektif</a:t>
            </a:r>
            <a:r>
              <a:rPr lang="en-US" dirty="0"/>
              <a:t> </a:t>
            </a:r>
            <a:r>
              <a:rPr lang="en-US" dirty="0" err="1"/>
              <a:t>kepada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riset</a:t>
            </a:r>
            <a:r>
              <a:rPr lang="en-US" dirty="0"/>
              <a:t> yang </a:t>
            </a:r>
            <a:r>
              <a:rPr lang="en-US" dirty="0" err="1"/>
              <a:t>cermat</a:t>
            </a:r>
            <a:r>
              <a:rPr lang="en-US" dirty="0"/>
              <a:t>, </a:t>
            </a:r>
            <a:r>
              <a:rPr lang="en-US" dirty="0" err="1"/>
              <a:t>memverifikasi</a:t>
            </a:r>
            <a:r>
              <a:rPr lang="en-US" dirty="0"/>
              <a:t> </a:t>
            </a:r>
            <a:r>
              <a:rPr lang="en-US" dirty="0" err="1"/>
              <a:t>fakta</a:t>
            </a:r>
            <a:r>
              <a:rPr lang="en-US" dirty="0"/>
              <a:t>, dan </a:t>
            </a:r>
            <a:r>
              <a:rPr lang="en-US" dirty="0" err="1"/>
              <a:t>menghindari</a:t>
            </a:r>
            <a:r>
              <a:rPr lang="en-US" dirty="0"/>
              <a:t> bias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pemberitaan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  <a:p>
            <a:r>
              <a:rPr lang="en-US" dirty="0"/>
              <a:t>b. Etika </a:t>
            </a:r>
            <a:r>
              <a:rPr lang="en-US" dirty="0" err="1"/>
              <a:t>Profesi</a:t>
            </a:r>
            <a:r>
              <a:rPr lang="en-US" dirty="0"/>
              <a:t>: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kode</a:t>
            </a:r>
            <a:r>
              <a:rPr lang="en-US" dirty="0"/>
              <a:t> </a:t>
            </a:r>
            <a:r>
              <a:rPr lang="en-US" dirty="0" err="1"/>
              <a:t>etik</a:t>
            </a:r>
            <a:r>
              <a:rPr lang="en-US" dirty="0"/>
              <a:t> </a:t>
            </a:r>
            <a:r>
              <a:rPr lang="en-US" dirty="0" err="1"/>
              <a:t>jurnalistik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privasi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, </a:t>
            </a:r>
            <a:r>
              <a:rPr lang="en-US" dirty="0" err="1"/>
              <a:t>melindungi</a:t>
            </a:r>
            <a:r>
              <a:rPr lang="en-US" dirty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, dan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independensi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melaporkan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.</a:t>
            </a:r>
          </a:p>
          <a:p>
            <a:r>
              <a:rPr lang="en-US" dirty="0"/>
              <a:t>c. </a:t>
            </a:r>
            <a:r>
              <a:rPr lang="en-US" dirty="0" err="1"/>
              <a:t>Pemberitaan</a:t>
            </a:r>
            <a:r>
              <a:rPr lang="en-US" dirty="0"/>
              <a:t> yang </a:t>
            </a:r>
            <a:r>
              <a:rPr lang="en-US" dirty="0" err="1"/>
              <a:t>Berimbang</a:t>
            </a:r>
            <a:r>
              <a:rPr lang="en-US" dirty="0"/>
              <a:t>: </a:t>
            </a:r>
            <a:r>
              <a:rPr lang="en-US" dirty="0" err="1"/>
              <a:t>Jurnalis</a:t>
            </a:r>
            <a:r>
              <a:rPr lang="en-US" dirty="0"/>
              <a:t> juga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pemberitaan</a:t>
            </a:r>
            <a:r>
              <a:rPr lang="en-US" dirty="0"/>
              <a:t> yang </a:t>
            </a:r>
            <a:r>
              <a:rPr lang="en-US" dirty="0" err="1"/>
              <a:t>seimbang</a:t>
            </a:r>
            <a:r>
              <a:rPr lang="en-US" dirty="0"/>
              <a:t> dan </a:t>
            </a:r>
            <a:r>
              <a:rPr lang="en-US" dirty="0" err="1"/>
              <a:t>adil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mencakup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sudut</a:t>
            </a:r>
            <a:r>
              <a:rPr lang="en-US" dirty="0"/>
              <a:t> </a:t>
            </a:r>
            <a:r>
              <a:rPr lang="en-US" dirty="0" err="1"/>
              <a:t>pandang</a:t>
            </a:r>
            <a:r>
              <a:rPr lang="en-US" dirty="0"/>
              <a:t> dan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kesempatan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pihak</a:t>
            </a:r>
            <a:r>
              <a:rPr lang="en-US" dirty="0"/>
              <a:t> yang </a:t>
            </a:r>
            <a:r>
              <a:rPr lang="en-US" dirty="0" err="1"/>
              <a:t>terlibat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memberikan</a:t>
            </a:r>
            <a:r>
              <a:rPr lang="en-US" dirty="0"/>
              <a:t> </a:t>
            </a:r>
            <a:r>
              <a:rPr lang="en-US" dirty="0" err="1"/>
              <a:t>pendapat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414475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1FB6D3-ACF4-095B-D50E-16C75579FAE2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223890"/>
            <a:ext cx="10363826" cy="4567310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/>
              <a:t>Memahami</a:t>
            </a:r>
            <a:r>
              <a:rPr lang="en-US" dirty="0"/>
              <a:t> Dasar-Dasar </a:t>
            </a:r>
            <a:r>
              <a:rPr lang="en-US" dirty="0" err="1"/>
              <a:t>Profesi</a:t>
            </a:r>
            <a:r>
              <a:rPr lang="en-US" dirty="0"/>
              <a:t>:</a:t>
            </a:r>
          </a:p>
          <a:p>
            <a:r>
              <a:rPr lang="en-US" dirty="0"/>
              <a:t>a. Etika </a:t>
            </a:r>
            <a:r>
              <a:rPr lang="en-US" dirty="0" err="1"/>
              <a:t>Jurnalisme</a:t>
            </a:r>
            <a:r>
              <a:rPr lang="en-US" dirty="0"/>
              <a:t>: </a:t>
            </a:r>
            <a:r>
              <a:rPr lang="en-US" dirty="0" err="1"/>
              <a:t>Memahami</a:t>
            </a:r>
            <a:r>
              <a:rPr lang="en-US" dirty="0"/>
              <a:t> dan </a:t>
            </a:r>
            <a:r>
              <a:rPr lang="en-US" dirty="0" err="1"/>
              <a:t>mengamalkan</a:t>
            </a:r>
            <a:r>
              <a:rPr lang="en-US" dirty="0"/>
              <a:t> </a:t>
            </a:r>
            <a:r>
              <a:rPr lang="en-US" dirty="0" err="1"/>
              <a:t>prinsip-prinsip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jurnalisme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dasar-dasar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.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meliputi</a:t>
            </a:r>
            <a:r>
              <a:rPr lang="en-US" dirty="0"/>
              <a:t> </a:t>
            </a:r>
            <a:r>
              <a:rPr lang="en-US" dirty="0" err="1"/>
              <a:t>kebenaran</a:t>
            </a:r>
            <a:r>
              <a:rPr lang="en-US" dirty="0"/>
              <a:t>, </a:t>
            </a:r>
            <a:r>
              <a:rPr lang="en-US" dirty="0" err="1"/>
              <a:t>objektivitas</a:t>
            </a:r>
            <a:r>
              <a:rPr lang="en-US" dirty="0"/>
              <a:t>, </a:t>
            </a:r>
            <a:r>
              <a:rPr lang="en-US" dirty="0" err="1"/>
              <a:t>kemandirian</a:t>
            </a:r>
            <a:r>
              <a:rPr lang="en-US" dirty="0"/>
              <a:t>, </a:t>
            </a:r>
            <a:r>
              <a:rPr lang="en-US" dirty="0" err="1"/>
              <a:t>akuntabilitas</a:t>
            </a:r>
            <a:r>
              <a:rPr lang="en-US" dirty="0"/>
              <a:t>, dan </a:t>
            </a:r>
            <a:r>
              <a:rPr lang="en-US" dirty="0" err="1"/>
              <a:t>menghormati</a:t>
            </a:r>
            <a:r>
              <a:rPr lang="en-US" dirty="0"/>
              <a:t> </a:t>
            </a:r>
            <a:r>
              <a:rPr lang="en-US" dirty="0" err="1"/>
              <a:t>privasi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.</a:t>
            </a:r>
          </a:p>
          <a:p>
            <a:r>
              <a:rPr lang="en-US" dirty="0"/>
              <a:t>b. Hukum dan </a:t>
            </a:r>
            <a:r>
              <a:rPr lang="en-US" dirty="0" err="1"/>
              <a:t>Peraturan</a:t>
            </a:r>
            <a:r>
              <a:rPr lang="en-US" dirty="0"/>
              <a:t>: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dan </a:t>
            </a:r>
            <a:r>
              <a:rPr lang="en-US" dirty="0" err="1"/>
              <a:t>peraturan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praktik</a:t>
            </a:r>
            <a:r>
              <a:rPr lang="en-US" dirty="0"/>
              <a:t> </a:t>
            </a:r>
            <a:r>
              <a:rPr lang="en-US" dirty="0" err="1"/>
              <a:t>jurnalisme</a:t>
            </a:r>
            <a:r>
              <a:rPr lang="en-US" dirty="0"/>
              <a:t>. </a:t>
            </a:r>
            <a:r>
              <a:rPr lang="en-US" dirty="0" err="1"/>
              <a:t>Mereka</a:t>
            </a:r>
            <a:r>
              <a:rPr lang="en-US" dirty="0"/>
              <a:t>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mematuhi</a:t>
            </a:r>
            <a:r>
              <a:rPr lang="en-US" dirty="0"/>
              <a:t> </a:t>
            </a:r>
            <a:r>
              <a:rPr lang="en-US" dirty="0" err="1"/>
              <a:t>hak</a:t>
            </a:r>
            <a:r>
              <a:rPr lang="en-US" dirty="0"/>
              <a:t> </a:t>
            </a:r>
            <a:r>
              <a:rPr lang="en-US" dirty="0" err="1"/>
              <a:t>cipta</a:t>
            </a:r>
            <a:r>
              <a:rPr lang="en-US" dirty="0"/>
              <a:t>, </a:t>
            </a:r>
            <a:r>
              <a:rPr lang="en-US" dirty="0" err="1"/>
              <a:t>menghindari</a:t>
            </a:r>
            <a:r>
              <a:rPr lang="en-US" dirty="0"/>
              <a:t> fitnah, dan </a:t>
            </a:r>
            <a:r>
              <a:rPr lang="en-US" dirty="0" err="1"/>
              <a:t>menjaga</a:t>
            </a:r>
            <a:r>
              <a:rPr lang="en-US" dirty="0"/>
              <a:t> </a:t>
            </a:r>
            <a:r>
              <a:rPr lang="en-US" dirty="0" err="1"/>
              <a:t>integritas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ketentuan</a:t>
            </a:r>
            <a:r>
              <a:rPr lang="en-US" dirty="0"/>
              <a:t> </a:t>
            </a:r>
            <a:r>
              <a:rPr lang="en-US" dirty="0" err="1"/>
              <a:t>hukum</a:t>
            </a:r>
            <a:r>
              <a:rPr lang="en-US" dirty="0"/>
              <a:t> yang </a:t>
            </a:r>
            <a:r>
              <a:rPr lang="en-US" dirty="0" err="1"/>
              <a:t>berlaku</a:t>
            </a:r>
            <a:r>
              <a:rPr lang="en-US"/>
              <a:t>.</a:t>
            </a:r>
          </a:p>
          <a:p>
            <a:r>
              <a:rPr lang="en-US"/>
              <a:t>c</a:t>
            </a:r>
            <a:r>
              <a:rPr lang="en-US" dirty="0"/>
              <a:t>. </a:t>
            </a:r>
            <a:r>
              <a:rPr lang="en-US" dirty="0" err="1"/>
              <a:t>Penggunaan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: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</a:t>
            </a:r>
            <a:r>
              <a:rPr lang="en-US" dirty="0" err="1"/>
              <a:t>teknologi</a:t>
            </a:r>
            <a:r>
              <a:rPr lang="en-US" dirty="0"/>
              <a:t> dan </a:t>
            </a:r>
            <a:r>
              <a:rPr lang="en-US" dirty="0" err="1"/>
              <a:t>cara</a:t>
            </a:r>
            <a:r>
              <a:rPr lang="en-US" dirty="0"/>
              <a:t> </a:t>
            </a:r>
            <a:r>
              <a:rPr lang="en-US" dirty="0" err="1"/>
              <a:t>menggunakannya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etis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jurnalisme</a:t>
            </a:r>
            <a:r>
              <a:rPr lang="en-US" dirty="0"/>
              <a:t> juga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bagian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dasar-dasar</a:t>
            </a:r>
            <a:r>
              <a:rPr lang="en-US" dirty="0"/>
              <a:t> </a:t>
            </a:r>
            <a:r>
              <a:rPr lang="en-US" dirty="0" err="1"/>
              <a:t>profesi</a:t>
            </a:r>
            <a:r>
              <a:rPr lang="en-US" dirty="0"/>
              <a:t>. </a:t>
            </a:r>
            <a:r>
              <a:rPr lang="en-US" dirty="0" err="1"/>
              <a:t>Jurnalis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memahami</a:t>
            </a:r>
            <a:r>
              <a:rPr lang="en-US" dirty="0"/>
              <a:t> </a:t>
            </a:r>
            <a:r>
              <a:rPr lang="en-US" dirty="0" err="1"/>
              <a:t>etika</a:t>
            </a:r>
            <a:r>
              <a:rPr lang="en-US" dirty="0"/>
              <a:t> </a:t>
            </a:r>
            <a:r>
              <a:rPr lang="en-US" dirty="0" err="1"/>
              <a:t>penggunaan</a:t>
            </a:r>
            <a:r>
              <a:rPr lang="en-US" dirty="0"/>
              <a:t> media </a:t>
            </a:r>
            <a:r>
              <a:rPr lang="en-US" dirty="0" err="1"/>
              <a:t>sosial</a:t>
            </a:r>
            <a:r>
              <a:rPr lang="en-US" dirty="0"/>
              <a:t>, </a:t>
            </a:r>
            <a:r>
              <a:rPr lang="en-US" dirty="0" err="1"/>
              <a:t>verifikasi</a:t>
            </a:r>
            <a:r>
              <a:rPr lang="en-US" dirty="0"/>
              <a:t> </a:t>
            </a:r>
            <a:r>
              <a:rPr lang="en-US" dirty="0" err="1"/>
              <a:t>informasi</a:t>
            </a:r>
            <a:r>
              <a:rPr lang="en-US" dirty="0"/>
              <a:t> daring, dan </a:t>
            </a:r>
            <a:r>
              <a:rPr lang="en-US" dirty="0" err="1"/>
              <a:t>menghindari</a:t>
            </a:r>
            <a:r>
              <a:rPr lang="en-US" dirty="0"/>
              <a:t> </a:t>
            </a:r>
            <a:r>
              <a:rPr lang="en-US" dirty="0" err="1"/>
              <a:t>penyebaran</a:t>
            </a:r>
            <a:r>
              <a:rPr lang="en-US" dirty="0"/>
              <a:t> </a:t>
            </a:r>
            <a:r>
              <a:rPr lang="en-US" dirty="0" err="1"/>
              <a:t>berita</a:t>
            </a:r>
            <a:r>
              <a:rPr lang="en-US" dirty="0"/>
              <a:t> </a:t>
            </a:r>
            <a:r>
              <a:rPr lang="en-US" dirty="0" err="1"/>
              <a:t>palsu.Undang-undang</a:t>
            </a:r>
            <a:r>
              <a:rPr lang="en-US" dirty="0"/>
              <a:t> pers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berbeda</a:t>
            </a:r>
            <a:r>
              <a:rPr lang="en-US" dirty="0"/>
              <a:t> di </a:t>
            </a:r>
            <a:r>
              <a:rPr lang="en-US" dirty="0" err="1"/>
              <a:t>setiap</a:t>
            </a:r>
            <a:r>
              <a:rPr lang="en-US" dirty="0"/>
              <a:t> negara, </a:t>
            </a:r>
            <a:r>
              <a:rPr lang="en-US" dirty="0" err="1"/>
              <a:t>tetapi</a:t>
            </a:r>
            <a:r>
              <a:rPr lang="en-US" dirty="0"/>
              <a:t> di </a:t>
            </a:r>
            <a:r>
              <a:rPr lang="en-US" dirty="0" err="1"/>
              <a:t>banyak</a:t>
            </a:r>
            <a:r>
              <a:rPr lang="en-US" dirty="0"/>
              <a:t> negara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regulasi</a:t>
            </a:r>
            <a:r>
              <a:rPr lang="en-US" dirty="0"/>
              <a:t> dan </a:t>
            </a:r>
            <a:r>
              <a:rPr lang="en-US" dirty="0" err="1"/>
              <a:t>undang-undang</a:t>
            </a:r>
            <a:r>
              <a:rPr lang="en-US" dirty="0"/>
              <a:t> yang </a:t>
            </a:r>
            <a:r>
              <a:rPr lang="en-US" dirty="0" err="1"/>
              <a:t>mengatur</a:t>
            </a:r>
            <a:r>
              <a:rPr lang="en-US" dirty="0"/>
              <a:t> </a:t>
            </a:r>
            <a:r>
              <a:rPr lang="en-US" dirty="0" err="1"/>
              <a:t>tugas</a:t>
            </a:r>
            <a:r>
              <a:rPr lang="en-US" dirty="0"/>
              <a:t> dan </a:t>
            </a:r>
            <a:r>
              <a:rPr lang="en-US" dirty="0" err="1"/>
              <a:t>tanggung</a:t>
            </a:r>
            <a:r>
              <a:rPr lang="en-US" dirty="0"/>
              <a:t> </a:t>
            </a:r>
            <a:r>
              <a:rPr lang="en-US" dirty="0" err="1"/>
              <a:t>jawab</a:t>
            </a:r>
            <a:r>
              <a:rPr lang="en-US" dirty="0"/>
              <a:t> </a:t>
            </a:r>
            <a:r>
              <a:rPr lang="en-US" dirty="0" err="1"/>
              <a:t>jurnalis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24694122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27537E"/>
      </a:dk2>
      <a:lt2>
        <a:srgbClr val="AABED7"/>
      </a:lt2>
      <a:accent1>
        <a:srgbClr val="E34B7A"/>
      </a:accent1>
      <a:accent2>
        <a:srgbClr val="AC339A"/>
      </a:accent2>
      <a:accent3>
        <a:srgbClr val="6953B7"/>
      </a:accent3>
      <a:accent4>
        <a:srgbClr val="1D7EAB"/>
      </a:accent4>
      <a:accent5>
        <a:srgbClr val="43AFD6"/>
      </a:accent5>
      <a:accent6>
        <a:srgbClr val="DE85E1"/>
      </a:accent6>
      <a:hlink>
        <a:srgbClr val="ED87A6"/>
      </a:hlink>
      <a:folHlink>
        <a:srgbClr val="C99EAC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8000"/>
                <a:shade val="100000"/>
                <a:hueMod val="136000"/>
                <a:satMod val="160000"/>
                <a:lumMod val="105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C71B277C-C29A-4BA0-A7BA-43502DF21AB3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5</TotalTime>
  <Words>439</Words>
  <Application>Microsoft Office PowerPoint</Application>
  <PresentationFormat>Widescreen</PresentationFormat>
  <Paragraphs>16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Tw Cen MT</vt:lpstr>
      <vt:lpstr>Droplet</vt:lpstr>
      <vt:lpstr>Tugas dan tanggung jawab jurnalis</vt:lpstr>
      <vt:lpstr>Tugas dan tanggung jawab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Asus</dc:creator>
  <cp:lastModifiedBy>Asus</cp:lastModifiedBy>
  <cp:revision>3</cp:revision>
  <dcterms:created xsi:type="dcterms:W3CDTF">2025-02-02T11:25:39Z</dcterms:created>
  <dcterms:modified xsi:type="dcterms:W3CDTF">2025-02-02T11:31:27Z</dcterms:modified>
</cp:coreProperties>
</file>