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ADB67-B8E4-4BD1-917B-2BF66D9FEDB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90348E-848F-4983-B5E4-E6F17F6DD542}">
      <dgm:prSet/>
      <dgm:spPr/>
      <dgm:t>
        <a:bodyPr/>
        <a:lstStyle/>
        <a:p>
          <a:r>
            <a:rPr lang="en-US"/>
            <a:t>Carilah sebuah obyek dari lingkungan sekitar anda.</a:t>
          </a:r>
        </a:p>
      </dgm:t>
    </dgm:pt>
    <dgm:pt modelId="{C3520E25-89A6-4092-BF74-7E3B0C93C924}" type="parTrans" cxnId="{210BD278-6F51-4C58-88B5-6E89317CF68C}">
      <dgm:prSet/>
      <dgm:spPr/>
      <dgm:t>
        <a:bodyPr/>
        <a:lstStyle/>
        <a:p>
          <a:endParaRPr lang="en-US"/>
        </a:p>
      </dgm:t>
    </dgm:pt>
    <dgm:pt modelId="{5AEB91CB-4F91-4C52-A5D6-90CF5EAA4C78}" type="sibTrans" cxnId="{210BD278-6F51-4C58-88B5-6E89317CF68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5D22448-8628-471C-80D1-DE9E62A54B0C}">
      <dgm:prSet/>
      <dgm:spPr/>
      <dgm:t>
        <a:bodyPr/>
        <a:lstStyle/>
        <a:p>
          <a:r>
            <a:rPr lang="en-US"/>
            <a:t>Dapat berupa benda maupun non benda baik organic maupun organic</a:t>
          </a:r>
        </a:p>
      </dgm:t>
    </dgm:pt>
    <dgm:pt modelId="{56528D0F-551C-43D2-8E1F-6785EF3461DC}" type="parTrans" cxnId="{CB3F2987-49AB-4445-99B3-5646673F445E}">
      <dgm:prSet/>
      <dgm:spPr/>
      <dgm:t>
        <a:bodyPr/>
        <a:lstStyle/>
        <a:p>
          <a:endParaRPr lang="en-US"/>
        </a:p>
      </dgm:t>
    </dgm:pt>
    <dgm:pt modelId="{92FEBFF7-5233-4F6F-B07F-EA1C2CFB8317}" type="sibTrans" cxnId="{CB3F2987-49AB-4445-99B3-5646673F445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7A67D6C-F1C3-4E94-A916-4F818E013C9F}">
      <dgm:prSet/>
      <dgm:spPr/>
      <dgm:t>
        <a:bodyPr/>
        <a:lstStyle/>
        <a:p>
          <a:r>
            <a:rPr lang="en-US"/>
            <a:t>Transformasikan obyek tersebut menjadi sebuah bentuk bangunan atau site melalui sketsa.</a:t>
          </a:r>
        </a:p>
      </dgm:t>
    </dgm:pt>
    <dgm:pt modelId="{D04CBE4D-FE58-4B42-B6C9-7D059C1CBAA4}" type="parTrans" cxnId="{A494E20F-2CC9-4CAE-A188-EA4DE9DDD9F3}">
      <dgm:prSet/>
      <dgm:spPr/>
      <dgm:t>
        <a:bodyPr/>
        <a:lstStyle/>
        <a:p>
          <a:endParaRPr lang="en-US"/>
        </a:p>
      </dgm:t>
    </dgm:pt>
    <dgm:pt modelId="{6F85F4DA-4342-427F-873E-023DE0620562}" type="sibTrans" cxnId="{A494E20F-2CC9-4CAE-A188-EA4DE9DDD9F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D503C64-03F0-4B7B-9982-390635C41563}" type="pres">
      <dgm:prSet presAssocID="{784ADB67-B8E4-4BD1-917B-2BF66D9FEDB7}" presName="Name0" presStyleCnt="0">
        <dgm:presLayoutVars>
          <dgm:animLvl val="lvl"/>
          <dgm:resizeHandles val="exact"/>
        </dgm:presLayoutVars>
      </dgm:prSet>
      <dgm:spPr/>
    </dgm:pt>
    <dgm:pt modelId="{07198C74-0CEF-47D2-90D2-0410CFEF77AD}" type="pres">
      <dgm:prSet presAssocID="{B090348E-848F-4983-B5E4-E6F17F6DD542}" presName="compositeNode" presStyleCnt="0">
        <dgm:presLayoutVars>
          <dgm:bulletEnabled val="1"/>
        </dgm:presLayoutVars>
      </dgm:prSet>
      <dgm:spPr/>
    </dgm:pt>
    <dgm:pt modelId="{067029D0-7500-419A-945D-A4462CEA1892}" type="pres">
      <dgm:prSet presAssocID="{B090348E-848F-4983-B5E4-E6F17F6DD542}" presName="bgRect" presStyleLbl="alignNode1" presStyleIdx="0" presStyleCnt="3"/>
      <dgm:spPr/>
    </dgm:pt>
    <dgm:pt modelId="{7639BBEF-9C3B-4866-B180-E78178BDD48C}" type="pres">
      <dgm:prSet presAssocID="{5AEB91CB-4F91-4C52-A5D6-90CF5EAA4C7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1CEF7A78-B3F5-476F-8A96-C91EB3723AE8}" type="pres">
      <dgm:prSet presAssocID="{B090348E-848F-4983-B5E4-E6F17F6DD542}" presName="nodeRect" presStyleLbl="alignNode1" presStyleIdx="0" presStyleCnt="3">
        <dgm:presLayoutVars>
          <dgm:bulletEnabled val="1"/>
        </dgm:presLayoutVars>
      </dgm:prSet>
      <dgm:spPr/>
    </dgm:pt>
    <dgm:pt modelId="{F97D0F8A-A53C-4004-B570-345D598C1816}" type="pres">
      <dgm:prSet presAssocID="{5AEB91CB-4F91-4C52-A5D6-90CF5EAA4C78}" presName="sibTrans" presStyleCnt="0"/>
      <dgm:spPr/>
    </dgm:pt>
    <dgm:pt modelId="{F3E1BEAD-3E99-4626-B0C0-B9039CC6CFEB}" type="pres">
      <dgm:prSet presAssocID="{A5D22448-8628-471C-80D1-DE9E62A54B0C}" presName="compositeNode" presStyleCnt="0">
        <dgm:presLayoutVars>
          <dgm:bulletEnabled val="1"/>
        </dgm:presLayoutVars>
      </dgm:prSet>
      <dgm:spPr/>
    </dgm:pt>
    <dgm:pt modelId="{BCF5DD45-4971-40A4-BE39-916F4AAD3E57}" type="pres">
      <dgm:prSet presAssocID="{A5D22448-8628-471C-80D1-DE9E62A54B0C}" presName="bgRect" presStyleLbl="alignNode1" presStyleIdx="1" presStyleCnt="3"/>
      <dgm:spPr/>
    </dgm:pt>
    <dgm:pt modelId="{69E09ABC-D638-4681-9988-FB7FF589FA4E}" type="pres">
      <dgm:prSet presAssocID="{92FEBFF7-5233-4F6F-B07F-EA1C2CFB831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739440A-E8DF-4D06-A288-5B727E1C45D3}" type="pres">
      <dgm:prSet presAssocID="{A5D22448-8628-471C-80D1-DE9E62A54B0C}" presName="nodeRect" presStyleLbl="alignNode1" presStyleIdx="1" presStyleCnt="3">
        <dgm:presLayoutVars>
          <dgm:bulletEnabled val="1"/>
        </dgm:presLayoutVars>
      </dgm:prSet>
      <dgm:spPr/>
    </dgm:pt>
    <dgm:pt modelId="{BF891FB6-E7B9-48CC-9C9D-7B42482A6CA3}" type="pres">
      <dgm:prSet presAssocID="{92FEBFF7-5233-4F6F-B07F-EA1C2CFB8317}" presName="sibTrans" presStyleCnt="0"/>
      <dgm:spPr/>
    </dgm:pt>
    <dgm:pt modelId="{1A8F3EBE-36B1-486E-AABA-DF4464304163}" type="pres">
      <dgm:prSet presAssocID="{97A67D6C-F1C3-4E94-A916-4F818E013C9F}" presName="compositeNode" presStyleCnt="0">
        <dgm:presLayoutVars>
          <dgm:bulletEnabled val="1"/>
        </dgm:presLayoutVars>
      </dgm:prSet>
      <dgm:spPr/>
    </dgm:pt>
    <dgm:pt modelId="{07E79C49-FCC4-47E4-A4D0-AECF83EFC946}" type="pres">
      <dgm:prSet presAssocID="{97A67D6C-F1C3-4E94-A916-4F818E013C9F}" presName="bgRect" presStyleLbl="alignNode1" presStyleIdx="2" presStyleCnt="3"/>
      <dgm:spPr/>
    </dgm:pt>
    <dgm:pt modelId="{F0A3E198-B0D3-4532-87B0-AD194FF6E33A}" type="pres">
      <dgm:prSet presAssocID="{6F85F4DA-4342-427F-873E-023DE0620562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EEC2A79-5AFD-4FFF-ACE9-1AF7A71A4595}" type="pres">
      <dgm:prSet presAssocID="{97A67D6C-F1C3-4E94-A916-4F818E013C9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494E20F-2CC9-4CAE-A188-EA4DE9DDD9F3}" srcId="{784ADB67-B8E4-4BD1-917B-2BF66D9FEDB7}" destId="{97A67D6C-F1C3-4E94-A916-4F818E013C9F}" srcOrd="2" destOrd="0" parTransId="{D04CBE4D-FE58-4B42-B6C9-7D059C1CBAA4}" sibTransId="{6F85F4DA-4342-427F-873E-023DE0620562}"/>
    <dgm:cxn modelId="{955C9A16-9709-4744-B158-D083C67A7FBD}" type="presOf" srcId="{97A67D6C-F1C3-4E94-A916-4F818E013C9F}" destId="{07E79C49-FCC4-47E4-A4D0-AECF83EFC946}" srcOrd="0" destOrd="0" presId="urn:microsoft.com/office/officeart/2016/7/layout/LinearBlockProcessNumbered"/>
    <dgm:cxn modelId="{AD797F32-A574-477B-8E62-F2E47BB3A9E2}" type="presOf" srcId="{784ADB67-B8E4-4BD1-917B-2BF66D9FEDB7}" destId="{FD503C64-03F0-4B7B-9982-390635C41563}" srcOrd="0" destOrd="0" presId="urn:microsoft.com/office/officeart/2016/7/layout/LinearBlockProcessNumbered"/>
    <dgm:cxn modelId="{7EE0C33C-03CC-4260-A785-4DA42B97DDE9}" type="presOf" srcId="{92FEBFF7-5233-4F6F-B07F-EA1C2CFB8317}" destId="{69E09ABC-D638-4681-9988-FB7FF589FA4E}" srcOrd="0" destOrd="0" presId="urn:microsoft.com/office/officeart/2016/7/layout/LinearBlockProcessNumbered"/>
    <dgm:cxn modelId="{31C67B40-CC02-4122-AF9D-7CB98505B661}" type="presOf" srcId="{6F85F4DA-4342-427F-873E-023DE0620562}" destId="{F0A3E198-B0D3-4532-87B0-AD194FF6E33A}" srcOrd="0" destOrd="0" presId="urn:microsoft.com/office/officeart/2016/7/layout/LinearBlockProcessNumbered"/>
    <dgm:cxn modelId="{32305062-50F1-4C88-A748-3B2376D41F5A}" type="presOf" srcId="{5AEB91CB-4F91-4C52-A5D6-90CF5EAA4C78}" destId="{7639BBEF-9C3B-4866-B180-E78178BDD48C}" srcOrd="0" destOrd="0" presId="urn:microsoft.com/office/officeart/2016/7/layout/LinearBlockProcessNumbered"/>
    <dgm:cxn modelId="{03884F51-A969-47AC-B9A7-38339160AD95}" type="presOf" srcId="{97A67D6C-F1C3-4E94-A916-4F818E013C9F}" destId="{6EEC2A79-5AFD-4FFF-ACE9-1AF7A71A4595}" srcOrd="1" destOrd="0" presId="urn:microsoft.com/office/officeart/2016/7/layout/LinearBlockProcessNumbered"/>
    <dgm:cxn modelId="{210BD278-6F51-4C58-88B5-6E89317CF68C}" srcId="{784ADB67-B8E4-4BD1-917B-2BF66D9FEDB7}" destId="{B090348E-848F-4983-B5E4-E6F17F6DD542}" srcOrd="0" destOrd="0" parTransId="{C3520E25-89A6-4092-BF74-7E3B0C93C924}" sibTransId="{5AEB91CB-4F91-4C52-A5D6-90CF5EAA4C78}"/>
    <dgm:cxn modelId="{B30D8083-EAF9-46FD-A30B-5E04211B27CB}" type="presOf" srcId="{B090348E-848F-4983-B5E4-E6F17F6DD542}" destId="{1CEF7A78-B3F5-476F-8A96-C91EB3723AE8}" srcOrd="1" destOrd="0" presId="urn:microsoft.com/office/officeart/2016/7/layout/LinearBlockProcessNumbered"/>
    <dgm:cxn modelId="{FB8EB185-54D2-4213-B9F5-8A6E7C44A2BB}" type="presOf" srcId="{B090348E-848F-4983-B5E4-E6F17F6DD542}" destId="{067029D0-7500-419A-945D-A4462CEA1892}" srcOrd="0" destOrd="0" presId="urn:microsoft.com/office/officeart/2016/7/layout/LinearBlockProcessNumbered"/>
    <dgm:cxn modelId="{CB3F2987-49AB-4445-99B3-5646673F445E}" srcId="{784ADB67-B8E4-4BD1-917B-2BF66D9FEDB7}" destId="{A5D22448-8628-471C-80D1-DE9E62A54B0C}" srcOrd="1" destOrd="0" parTransId="{56528D0F-551C-43D2-8E1F-6785EF3461DC}" sibTransId="{92FEBFF7-5233-4F6F-B07F-EA1C2CFB8317}"/>
    <dgm:cxn modelId="{F4F7069F-7A9C-4835-9D6D-ED42E345E997}" type="presOf" srcId="{A5D22448-8628-471C-80D1-DE9E62A54B0C}" destId="{9739440A-E8DF-4D06-A288-5B727E1C45D3}" srcOrd="1" destOrd="0" presId="urn:microsoft.com/office/officeart/2016/7/layout/LinearBlockProcessNumbered"/>
    <dgm:cxn modelId="{53774BB0-C718-4994-BD08-EDC250821833}" type="presOf" srcId="{A5D22448-8628-471C-80D1-DE9E62A54B0C}" destId="{BCF5DD45-4971-40A4-BE39-916F4AAD3E57}" srcOrd="0" destOrd="0" presId="urn:microsoft.com/office/officeart/2016/7/layout/LinearBlockProcessNumbered"/>
    <dgm:cxn modelId="{B6F1D6F0-A687-49CE-9534-B3B86E8F8D90}" type="presParOf" srcId="{FD503C64-03F0-4B7B-9982-390635C41563}" destId="{07198C74-0CEF-47D2-90D2-0410CFEF77AD}" srcOrd="0" destOrd="0" presId="urn:microsoft.com/office/officeart/2016/7/layout/LinearBlockProcessNumbered"/>
    <dgm:cxn modelId="{7D8439B0-1C21-4430-9B89-C28114F54419}" type="presParOf" srcId="{07198C74-0CEF-47D2-90D2-0410CFEF77AD}" destId="{067029D0-7500-419A-945D-A4462CEA1892}" srcOrd="0" destOrd="0" presId="urn:microsoft.com/office/officeart/2016/7/layout/LinearBlockProcessNumbered"/>
    <dgm:cxn modelId="{A3EB3A1E-87C1-46BB-9288-9C2C9EA21A88}" type="presParOf" srcId="{07198C74-0CEF-47D2-90D2-0410CFEF77AD}" destId="{7639BBEF-9C3B-4866-B180-E78178BDD48C}" srcOrd="1" destOrd="0" presId="urn:microsoft.com/office/officeart/2016/7/layout/LinearBlockProcessNumbered"/>
    <dgm:cxn modelId="{F080D767-DCC0-4F72-AA23-26F35C88A641}" type="presParOf" srcId="{07198C74-0CEF-47D2-90D2-0410CFEF77AD}" destId="{1CEF7A78-B3F5-476F-8A96-C91EB3723AE8}" srcOrd="2" destOrd="0" presId="urn:microsoft.com/office/officeart/2016/7/layout/LinearBlockProcessNumbered"/>
    <dgm:cxn modelId="{44A9CFAC-A81E-4F00-9391-2F3A99F2059A}" type="presParOf" srcId="{FD503C64-03F0-4B7B-9982-390635C41563}" destId="{F97D0F8A-A53C-4004-B570-345D598C1816}" srcOrd="1" destOrd="0" presId="urn:microsoft.com/office/officeart/2016/7/layout/LinearBlockProcessNumbered"/>
    <dgm:cxn modelId="{8D32DE02-24DA-4FAC-BD0B-C9AA1F4BE133}" type="presParOf" srcId="{FD503C64-03F0-4B7B-9982-390635C41563}" destId="{F3E1BEAD-3E99-4626-B0C0-B9039CC6CFEB}" srcOrd="2" destOrd="0" presId="urn:microsoft.com/office/officeart/2016/7/layout/LinearBlockProcessNumbered"/>
    <dgm:cxn modelId="{9346589E-F757-49EB-9F6D-E2A07D8C04E2}" type="presParOf" srcId="{F3E1BEAD-3E99-4626-B0C0-B9039CC6CFEB}" destId="{BCF5DD45-4971-40A4-BE39-916F4AAD3E57}" srcOrd="0" destOrd="0" presId="urn:microsoft.com/office/officeart/2016/7/layout/LinearBlockProcessNumbered"/>
    <dgm:cxn modelId="{2B2A269E-624B-4B16-A06A-B7FF3F4109F4}" type="presParOf" srcId="{F3E1BEAD-3E99-4626-B0C0-B9039CC6CFEB}" destId="{69E09ABC-D638-4681-9988-FB7FF589FA4E}" srcOrd="1" destOrd="0" presId="urn:microsoft.com/office/officeart/2016/7/layout/LinearBlockProcessNumbered"/>
    <dgm:cxn modelId="{0E7AEBE9-54FC-4B59-8430-3A847E9896EF}" type="presParOf" srcId="{F3E1BEAD-3E99-4626-B0C0-B9039CC6CFEB}" destId="{9739440A-E8DF-4D06-A288-5B727E1C45D3}" srcOrd="2" destOrd="0" presId="urn:microsoft.com/office/officeart/2016/7/layout/LinearBlockProcessNumbered"/>
    <dgm:cxn modelId="{2191C1C8-87CB-443D-8651-1415F560264C}" type="presParOf" srcId="{FD503C64-03F0-4B7B-9982-390635C41563}" destId="{BF891FB6-E7B9-48CC-9C9D-7B42482A6CA3}" srcOrd="3" destOrd="0" presId="urn:microsoft.com/office/officeart/2016/7/layout/LinearBlockProcessNumbered"/>
    <dgm:cxn modelId="{7329D59A-9984-4D83-891C-92AF0751F553}" type="presParOf" srcId="{FD503C64-03F0-4B7B-9982-390635C41563}" destId="{1A8F3EBE-36B1-486E-AABA-DF4464304163}" srcOrd="4" destOrd="0" presId="urn:microsoft.com/office/officeart/2016/7/layout/LinearBlockProcessNumbered"/>
    <dgm:cxn modelId="{57083B77-97A3-4D8F-9214-1BAE41155AF5}" type="presParOf" srcId="{1A8F3EBE-36B1-486E-AABA-DF4464304163}" destId="{07E79C49-FCC4-47E4-A4D0-AECF83EFC946}" srcOrd="0" destOrd="0" presId="urn:microsoft.com/office/officeart/2016/7/layout/LinearBlockProcessNumbered"/>
    <dgm:cxn modelId="{68BEBC12-5354-4C01-B6B2-596811138225}" type="presParOf" srcId="{1A8F3EBE-36B1-486E-AABA-DF4464304163}" destId="{F0A3E198-B0D3-4532-87B0-AD194FF6E33A}" srcOrd="1" destOrd="0" presId="urn:microsoft.com/office/officeart/2016/7/layout/LinearBlockProcessNumbered"/>
    <dgm:cxn modelId="{4EFD518C-8DA9-4FDE-976C-CA647A234A31}" type="presParOf" srcId="{1A8F3EBE-36B1-486E-AABA-DF4464304163}" destId="{6EEC2A79-5AFD-4FFF-ACE9-1AF7A71A459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29D0-7500-419A-945D-A4462CEA1892}">
      <dsp:nvSpPr>
        <dsp:cNvPr id="0" name=""/>
        <dsp:cNvSpPr/>
      </dsp:nvSpPr>
      <dsp:spPr>
        <a:xfrm>
          <a:off x="821" y="0"/>
          <a:ext cx="3327201" cy="3662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Carilah sebuah obyek dari lingkungan sekitar anda.</a:t>
          </a:r>
        </a:p>
      </dsp:txBody>
      <dsp:txXfrm>
        <a:off x="821" y="1464945"/>
        <a:ext cx="3327201" cy="2197417"/>
      </dsp:txXfrm>
    </dsp:sp>
    <dsp:sp modelId="{7639BBEF-9C3B-4866-B180-E78178BDD48C}">
      <dsp:nvSpPr>
        <dsp:cNvPr id="0" name=""/>
        <dsp:cNvSpPr/>
      </dsp:nvSpPr>
      <dsp:spPr>
        <a:xfrm>
          <a:off x="821" y="0"/>
          <a:ext cx="3327201" cy="146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0"/>
        <a:ext cx="3327201" cy="1464945"/>
      </dsp:txXfrm>
    </dsp:sp>
    <dsp:sp modelId="{BCF5DD45-4971-40A4-BE39-916F4AAD3E57}">
      <dsp:nvSpPr>
        <dsp:cNvPr id="0" name=""/>
        <dsp:cNvSpPr/>
      </dsp:nvSpPr>
      <dsp:spPr>
        <a:xfrm>
          <a:off x="3594199" y="0"/>
          <a:ext cx="3327201" cy="36623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Dapat berupa benda maupun non benda baik organic maupun organic</a:t>
          </a:r>
        </a:p>
      </dsp:txBody>
      <dsp:txXfrm>
        <a:off x="3594199" y="1464945"/>
        <a:ext cx="3327201" cy="2197417"/>
      </dsp:txXfrm>
    </dsp:sp>
    <dsp:sp modelId="{69E09ABC-D638-4681-9988-FB7FF589FA4E}">
      <dsp:nvSpPr>
        <dsp:cNvPr id="0" name=""/>
        <dsp:cNvSpPr/>
      </dsp:nvSpPr>
      <dsp:spPr>
        <a:xfrm>
          <a:off x="3594199" y="0"/>
          <a:ext cx="3327201" cy="146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0"/>
        <a:ext cx="3327201" cy="1464945"/>
      </dsp:txXfrm>
    </dsp:sp>
    <dsp:sp modelId="{07E79C49-FCC4-47E4-A4D0-AECF83EFC946}">
      <dsp:nvSpPr>
        <dsp:cNvPr id="0" name=""/>
        <dsp:cNvSpPr/>
      </dsp:nvSpPr>
      <dsp:spPr>
        <a:xfrm>
          <a:off x="7187576" y="0"/>
          <a:ext cx="3327201" cy="36623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Transformasikan obyek tersebut menjadi sebuah bentuk bangunan atau site melalui sketsa.</a:t>
          </a:r>
        </a:p>
      </dsp:txBody>
      <dsp:txXfrm>
        <a:off x="7187576" y="1464945"/>
        <a:ext cx="3327201" cy="2197417"/>
      </dsp:txXfrm>
    </dsp:sp>
    <dsp:sp modelId="{F0A3E198-B0D3-4532-87B0-AD194FF6E33A}">
      <dsp:nvSpPr>
        <dsp:cNvPr id="0" name=""/>
        <dsp:cNvSpPr/>
      </dsp:nvSpPr>
      <dsp:spPr>
        <a:xfrm>
          <a:off x="7187576" y="0"/>
          <a:ext cx="3327201" cy="146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0"/>
        <a:ext cx="3327201" cy="146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6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3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6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3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Glass-of-wat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578AF8B2-22D8-219D-CDDD-88ECC4028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642" r="-1" b="108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39E03B-8A47-B072-70DA-7BC9C1D58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 err="1">
                <a:solidFill>
                  <a:srgbClr val="FFFFFF"/>
                </a:solidFill>
              </a:rPr>
              <a:t>Konsep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173C0-0CF9-864F-CC56-57AF00A5F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259854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AB4265-79FB-414E-A5E5-7E397550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EC49AF-BD24-4CF3-B3E7-B4E5C24BC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1E67C7-5F4E-4F22-A3A9-D94B12126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A805F-4940-E803-71B1-0C57F93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8" y="744909"/>
            <a:ext cx="4919472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AF63961-7DA7-8E1A-F22A-966DEDCC9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2" y="567942"/>
            <a:ext cx="3958926" cy="57168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A606-C4B1-3960-A684-0190E1075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AB4265-79FB-414E-A5E5-7E397550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EC49AF-BD24-4CF3-B3E7-B4E5C24BC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1E67C7-5F4E-4F22-A3A9-D94B12126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36004-D59C-E648-70CD-21CB654A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8" y="744909"/>
            <a:ext cx="4919472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7ADD7F96-A605-485E-6304-05406A15C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54" y="567942"/>
            <a:ext cx="3811241" cy="57168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055-61DD-72D9-FB2C-481FE5C4D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AB4265-79FB-414E-A5E5-7E397550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EC49AF-BD24-4CF3-B3E7-B4E5C24BC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1E67C7-5F4E-4F22-A3A9-D94B12126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72462-9F14-7183-74F8-E079ACF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8" y="744909"/>
            <a:ext cx="4919472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&#10;&#10;Description automatically generated with low confidence">
            <a:extLst>
              <a:ext uri="{FF2B5EF4-FFF2-40B4-BE49-F238E27FC236}">
                <a16:creationId xmlns:a16="http://schemas.microsoft.com/office/drawing/2014/main" id="{EB69C70E-1F3A-4A3B-055B-15E17AD2D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5" y="567942"/>
            <a:ext cx="4044679" cy="57168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A9E55-9159-FD94-7F71-AA9FC5971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AB4265-79FB-414E-A5E5-7E397550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EC49AF-BD24-4CF3-B3E7-B4E5C24BC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1E67C7-5F4E-4F22-A3A9-D94B12126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2FAF1-1586-0248-E0CD-A805EE02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8" y="744909"/>
            <a:ext cx="4919472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7296785-B654-91C4-8B86-38DE9A61C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0" y="567942"/>
            <a:ext cx="4244770" cy="57168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7974A-9F78-82E2-3CD5-DD294782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0" name="Rectangle 22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034A5-D37E-BA29-3C17-E09D7B5B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58C58CA-F609-FEDB-3377-355064449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-12897"/>
            <a:ext cx="4638940" cy="66988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7D7FA-E060-6C46-B671-EFB5A43C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9D5B16-F37A-4DDB-AEC7-D86E5D2EB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3E7B7CD-02B0-459A-84BE-8E59AAA5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72770A-A9B0-4A54-8F00-9230ED4D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B0A1AB-BE28-7CA0-700C-DA92F553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179237" cy="225958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888FA-DD7D-1BAC-F003-0D73F7B0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4562" y="559814"/>
            <a:ext cx="5146083" cy="2259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B24000C-54AB-BAB2-85C0-3985FEF4C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41" y="3124200"/>
            <a:ext cx="2513155" cy="31812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D8A98-0A59-5F16-5AD6-F06417A04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56" y="3124200"/>
            <a:ext cx="4678250" cy="31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2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9F000-D5A4-CC9B-98C0-CCC91BFD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61339"/>
            <a:ext cx="5332506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6DEB6422-81E4-1F7E-8E8F-1E8655678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r="8782" b="2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E4C66-7B48-7B02-6AF5-2441958D6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2" y="3429000"/>
            <a:ext cx="5332164" cy="2585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6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62FC-FF53-E8AF-C63B-F82A88D6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E4104114-5083-2187-FC3A-E2A4724F3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185"/>
            <a:ext cx="6172200" cy="411610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593B-1183-37A7-BF21-4159E65A9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ED25-9835-E8EA-682E-CF5D72F3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B66E2FB5-193E-5942-F811-F9A03F623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38" y="1290637"/>
            <a:ext cx="5372100" cy="4267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F29DA-7739-918E-C330-2D8AAA70A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F850-77C3-46EC-5E6C-0EBCD529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0EDA2851-18A4-BA69-390E-4BFCF3022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63" y="1709737"/>
            <a:ext cx="3829050" cy="3429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94572-9D9A-A8DC-FCE4-35A1E3D24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ceiling, indoor, floor, room&#10;&#10;Description automatically generated">
            <a:extLst>
              <a:ext uri="{FF2B5EF4-FFF2-40B4-BE49-F238E27FC236}">
                <a16:creationId xmlns:a16="http://schemas.microsoft.com/office/drawing/2014/main" id="{47A39F09-6786-49CC-26D5-FCD32E229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4450"/>
            <a:ext cx="10160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2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6" descr="Diagram&#10;&#10;Description automatically generated">
            <a:extLst>
              <a:ext uri="{FF2B5EF4-FFF2-40B4-BE49-F238E27FC236}">
                <a16:creationId xmlns:a16="http://schemas.microsoft.com/office/drawing/2014/main" id="{EE0779BB-E951-8827-482F-FFA8392B2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704" b="259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7CCE41-AF01-CAA4-768F-F0714B355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Konsep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5C315F-DCB2-6D19-ADB2-C70714A38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anchor="t">
            <a:normAutofit/>
          </a:bodyPr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8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FBFF8-753B-10FD-5A7E-5FC99698F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2C9590F-0FCE-1876-1F74-6D4A5F6CA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2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5C6B57-B8B2-6020-F24C-E7236A26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328BA3-3919-D87F-1FB6-478B58CA9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54994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02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849A7F3-69F5-003C-1394-7127D8812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7404" b="2635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4E737432-73B7-4BCE-A154-A4B1B3E7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1637612"/>
            <a:ext cx="6096002" cy="35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B8D58-522D-BCD3-7C3A-37CA7898F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95" y="1828800"/>
            <a:ext cx="5180106" cy="2057400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Pendekatan?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790441-7DFD-0B51-94F3-3CABE14A8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695" y="4038601"/>
            <a:ext cx="5180106" cy="990599"/>
          </a:xfrm>
        </p:spPr>
        <p:txBody>
          <a:bodyPr anchor="t"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6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53ACC-B410-6566-B195-FD8E0130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n-US" sz="3600"/>
              <a:t>Pendekatan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A51DFA-8A19-329A-B2FD-A0496249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isi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kosong</a:t>
            </a:r>
            <a:r>
              <a:rPr lang="en-US" sz="1800" dirty="0"/>
              <a:t>?</a:t>
            </a:r>
          </a:p>
        </p:txBody>
      </p:sp>
      <p:pic>
        <p:nvPicPr>
          <p:cNvPr id="5" name="Content Placeholder 4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6FE5E7B9-5E2D-1E1D-AFAE-43B081A0C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51004" y="990600"/>
            <a:ext cx="3328416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64E58-2D1D-FBBA-A6A8-F67A1E24E30B}"/>
              </a:ext>
            </a:extLst>
          </p:cNvPr>
          <p:cNvSpPr txBox="1"/>
          <p:nvPr/>
        </p:nvSpPr>
        <p:spPr>
          <a:xfrm>
            <a:off x="8172617" y="5667345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mmons.wikimedia.org/wiki/File:Glass-of-water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9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BAB4265-79FB-414E-A5E5-7E397550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BEC49AF-BD24-4CF3-B3E7-B4E5C24BC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71E67C7-5F4E-4F22-A3A9-D94B12126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9E320-612D-5ABE-7B7A-AF114D3E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8" y="744909"/>
            <a:ext cx="4919472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1579927-7120-14E3-657D-0993C3BD2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8" y="567942"/>
            <a:ext cx="2744093" cy="57168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C652F-4A69-714F-1983-FA4A68886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0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0E449-8868-883E-C87F-83D4A31A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09FBE7C-1BCB-417D-2759-F1FFA8D20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6" y="567942"/>
            <a:ext cx="3215734" cy="57168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1835D-4849-A487-EEC1-85D7F5A20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BC589-1E9D-51A2-101D-BA5495C7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61339"/>
            <a:ext cx="5332506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6EC2FEB0-A039-4C20-BDCF-041BA443F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" r="-1" b="5042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37877-9785-9CF0-FECC-651D78D13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2" y="3429000"/>
            <a:ext cx="5332164" cy="2585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6BC7F-F571-F30D-A107-3CE13F3B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61339"/>
            <a:ext cx="5332506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C2B2324-0CAD-61E7-7B49-313A3F010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-7786" r="433" b="17201"/>
          <a:stretch/>
        </p:blipFill>
        <p:spPr>
          <a:xfrm>
            <a:off x="-3047" y="-658761"/>
            <a:ext cx="5985983" cy="766424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84DAC-3F10-368A-9A4A-33CAA0F63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2" y="3429000"/>
            <a:ext cx="5332164" cy="2585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8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B4EF9-C462-4F16-4665-C55F9921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162235-CE90-A98A-FA1B-BE8572E2D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304"/>
            <a:ext cx="4817466" cy="33481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D0A64-0827-DD44-D5EC-549A653D6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6086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</Words>
  <Application>Microsoft Office PowerPoint</Application>
  <PresentationFormat>Widescreen</PresentationFormat>
  <Paragraphs>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AvenirNext LT Pro Medium</vt:lpstr>
      <vt:lpstr>Sabon Next LT</vt:lpstr>
      <vt:lpstr>DappledVTI</vt:lpstr>
      <vt:lpstr>Konsep</vt:lpstr>
      <vt:lpstr>Konsep?</vt:lpstr>
      <vt:lpstr>Pendekatan?</vt:lpstr>
      <vt:lpstr>Pendekatan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Proyek Mahasiswa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</dc:title>
  <dc:creator>Arya Bagus</dc:creator>
  <cp:lastModifiedBy>Arya Bagus</cp:lastModifiedBy>
  <cp:revision>2</cp:revision>
  <dcterms:created xsi:type="dcterms:W3CDTF">2022-11-29T08:48:53Z</dcterms:created>
  <dcterms:modified xsi:type="dcterms:W3CDTF">2022-11-29T09:14:29Z</dcterms:modified>
</cp:coreProperties>
</file>